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2"/>
  </p:notesMasterIdLst>
  <p:sldIdLst>
    <p:sldId id="259" r:id="rId5"/>
    <p:sldId id="257" r:id="rId6"/>
    <p:sldId id="261" r:id="rId7"/>
    <p:sldId id="262" r:id="rId8"/>
    <p:sldId id="263" r:id="rId9"/>
    <p:sldId id="264" r:id="rId10"/>
    <p:sldId id="265" r:id="rId11"/>
  </p:sldIdLst>
  <p:sldSz cx="9144000" cy="5143500" type="screen16x9"/>
  <p:notesSz cx="6858000" cy="9144000"/>
  <p:embeddedFontLst>
    <p:embeddedFont>
      <p:font typeface="Garamond" panose="02020404030301010803" pitchFamily="18" charset="0"/>
      <p:regular r:id="rId13"/>
      <p:bold r:id="rId14"/>
      <p:italic r:id="rId15"/>
      <p:boldItalic r:id="rId16"/>
    </p:embeddedFont>
    <p:embeddedFont>
      <p:font typeface="Microsoft Sans Serif" panose="020B0604020202020204" pitchFamily="34" charset="0"/>
      <p:regular r:id="rId17"/>
    </p:embeddedFont>
    <p:embeddedFont>
      <p:font typeface="Oswald" pitchFamily="2" charset="77"/>
      <p:regular r:id="rId18"/>
      <p:bold r:id="rId19"/>
    </p:embeddedFont>
    <p:embeddedFont>
      <p:font typeface="Source Sans Pro" panose="020B0503030403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B2FE1-C312-4A9E-A4BF-35683F625AB9}" v="25" dt="2023-12-22T15:38:41.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8" autoAdjust="0"/>
    <p:restoredTop sz="92993" autoAdjust="0"/>
  </p:normalViewPr>
  <p:slideViewPr>
    <p:cSldViewPr snapToGrid="0">
      <p:cViewPr varScale="1">
        <p:scale>
          <a:sx n="152" d="100"/>
          <a:sy n="152" d="100"/>
        </p:scale>
        <p:origin x="912"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ma, Vishal" userId="e4c90282-2cc3-469e-9845-61ddef539b43" providerId="ADAL" clId="{3CDB2FE1-C312-4A9E-A4BF-35683F625AB9}"/>
    <pc:docChg chg="undo custSel addSld delSld modSld">
      <pc:chgData name="Sharma, Vishal" userId="e4c90282-2cc3-469e-9845-61ddef539b43" providerId="ADAL" clId="{3CDB2FE1-C312-4A9E-A4BF-35683F625AB9}" dt="2023-12-22T15:38:48.179" v="3872" actId="20577"/>
      <pc:docMkLst>
        <pc:docMk/>
      </pc:docMkLst>
      <pc:sldChg chg="addSp delSp modSp mod">
        <pc:chgData name="Sharma, Vishal" userId="e4c90282-2cc3-469e-9845-61ddef539b43" providerId="ADAL" clId="{3CDB2FE1-C312-4A9E-A4BF-35683F625AB9}" dt="2023-12-22T14:14:52.176" v="3377" actId="20577"/>
        <pc:sldMkLst>
          <pc:docMk/>
          <pc:sldMk cId="1194338957" sldId="257"/>
        </pc:sldMkLst>
        <pc:spChg chg="add mod">
          <ac:chgData name="Sharma, Vishal" userId="e4c90282-2cc3-469e-9845-61ddef539b43" providerId="ADAL" clId="{3CDB2FE1-C312-4A9E-A4BF-35683F625AB9}" dt="2023-12-22T13:32:28.162" v="411"/>
          <ac:spMkLst>
            <pc:docMk/>
            <pc:sldMk cId="1194338957" sldId="257"/>
            <ac:spMk id="3" creationId="{F75FE1E3-2298-FE3E-1B9A-5085F0467119}"/>
          </ac:spMkLst>
        </pc:spChg>
        <pc:spChg chg="add mod">
          <ac:chgData name="Sharma, Vishal" userId="e4c90282-2cc3-469e-9845-61ddef539b43" providerId="ADAL" clId="{3CDB2FE1-C312-4A9E-A4BF-35683F625AB9}" dt="2023-12-22T13:32:28.162" v="411"/>
          <ac:spMkLst>
            <pc:docMk/>
            <pc:sldMk cId="1194338957" sldId="257"/>
            <ac:spMk id="4" creationId="{ED967937-7A76-6C06-3B31-DBA7ECDDE835}"/>
          </ac:spMkLst>
        </pc:spChg>
        <pc:spChg chg="del">
          <ac:chgData name="Sharma, Vishal" userId="e4c90282-2cc3-469e-9845-61ddef539b43" providerId="ADAL" clId="{3CDB2FE1-C312-4A9E-A4BF-35683F625AB9}" dt="2023-12-22T13:25:23.601" v="18" actId="478"/>
          <ac:spMkLst>
            <pc:docMk/>
            <pc:sldMk cId="1194338957" sldId="257"/>
            <ac:spMk id="6" creationId="{463231F7-0CFD-6BB2-BE3F-BBDB2F378904}"/>
          </ac:spMkLst>
        </pc:spChg>
        <pc:spChg chg="del">
          <ac:chgData name="Sharma, Vishal" userId="e4c90282-2cc3-469e-9845-61ddef539b43" providerId="ADAL" clId="{3CDB2FE1-C312-4A9E-A4BF-35683F625AB9}" dt="2023-12-22T13:25:26.464" v="21" actId="478"/>
          <ac:spMkLst>
            <pc:docMk/>
            <pc:sldMk cId="1194338957" sldId="257"/>
            <ac:spMk id="7" creationId="{D09E3AF5-8EEF-E7DF-416B-89C5A22DC29C}"/>
          </ac:spMkLst>
        </pc:spChg>
        <pc:spChg chg="del">
          <ac:chgData name="Sharma, Vishal" userId="e4c90282-2cc3-469e-9845-61ddef539b43" providerId="ADAL" clId="{3CDB2FE1-C312-4A9E-A4BF-35683F625AB9}" dt="2023-12-22T13:25:25.307" v="20" actId="478"/>
          <ac:spMkLst>
            <pc:docMk/>
            <pc:sldMk cId="1194338957" sldId="257"/>
            <ac:spMk id="8" creationId="{2BA6A99F-6470-596C-3815-108DD7E1D794}"/>
          </ac:spMkLst>
        </pc:spChg>
        <pc:spChg chg="add del mod">
          <ac:chgData name="Sharma, Vishal" userId="e4c90282-2cc3-469e-9845-61ddef539b43" providerId="ADAL" clId="{3CDB2FE1-C312-4A9E-A4BF-35683F625AB9}" dt="2023-12-22T14:07:18.264" v="3090"/>
          <ac:spMkLst>
            <pc:docMk/>
            <pc:sldMk cId="1194338957" sldId="257"/>
            <ac:spMk id="13" creationId="{257EE636-A3F8-0E12-AD41-535F5D1CD1C8}"/>
          </ac:spMkLst>
        </pc:spChg>
        <pc:spChg chg="mod">
          <ac:chgData name="Sharma, Vishal" userId="e4c90282-2cc3-469e-9845-61ddef539b43" providerId="ADAL" clId="{3CDB2FE1-C312-4A9E-A4BF-35683F625AB9}" dt="2023-12-22T14:13:38.665" v="3328" actId="20577"/>
          <ac:spMkLst>
            <pc:docMk/>
            <pc:sldMk cId="1194338957" sldId="257"/>
            <ac:spMk id="57" creationId="{00000000-0000-0000-0000-000000000000}"/>
          </ac:spMkLst>
        </pc:spChg>
        <pc:spChg chg="mod topLvl">
          <ac:chgData name="Sharma, Vishal" userId="e4c90282-2cc3-469e-9845-61ddef539b43" providerId="ADAL" clId="{3CDB2FE1-C312-4A9E-A4BF-35683F625AB9}" dt="2023-12-22T14:14:52.176" v="3377" actId="20577"/>
          <ac:spMkLst>
            <pc:docMk/>
            <pc:sldMk cId="1194338957" sldId="257"/>
            <ac:spMk id="59" creationId="{00000000-0000-0000-0000-000000000000}"/>
          </ac:spMkLst>
        </pc:spChg>
        <pc:spChg chg="del">
          <ac:chgData name="Sharma, Vishal" userId="e4c90282-2cc3-469e-9845-61ddef539b43" providerId="ADAL" clId="{3CDB2FE1-C312-4A9E-A4BF-35683F625AB9}" dt="2023-12-22T13:25:24.590" v="19" actId="478"/>
          <ac:spMkLst>
            <pc:docMk/>
            <pc:sldMk cId="1194338957" sldId="257"/>
            <ac:spMk id="61" creationId="{00000000-0000-0000-0000-000000000000}"/>
          </ac:spMkLst>
        </pc:spChg>
        <pc:grpChg chg="del">
          <ac:chgData name="Sharma, Vishal" userId="e4c90282-2cc3-469e-9845-61ddef539b43" providerId="ADAL" clId="{3CDB2FE1-C312-4A9E-A4BF-35683F625AB9}" dt="2023-12-22T13:32:27.892" v="410" actId="478"/>
          <ac:grpSpMkLst>
            <pc:docMk/>
            <pc:sldMk cId="1194338957" sldId="257"/>
            <ac:grpSpMk id="5" creationId="{74CD3415-8866-466B-BA6E-A9B2C64CC0D3}"/>
          </ac:grpSpMkLst>
        </pc:grpChg>
        <pc:grpChg chg="add del mod">
          <ac:chgData name="Sharma, Vishal" userId="e4c90282-2cc3-469e-9845-61ddef539b43" providerId="ADAL" clId="{3CDB2FE1-C312-4A9E-A4BF-35683F625AB9}" dt="2023-12-22T14:11:01.232" v="3214" actId="478"/>
          <ac:grpSpMkLst>
            <pc:docMk/>
            <pc:sldMk cId="1194338957" sldId="257"/>
            <ac:grpSpMk id="17" creationId="{1793B0EA-C876-D527-76BF-C5179900E95C}"/>
          </ac:grpSpMkLst>
        </pc:grpChg>
        <pc:picChg chg="add mod">
          <ac:chgData name="Sharma, Vishal" userId="e4c90282-2cc3-469e-9845-61ddef539b43" providerId="ADAL" clId="{3CDB2FE1-C312-4A9E-A4BF-35683F625AB9}" dt="2023-12-22T14:05:22.813" v="3082" actId="1076"/>
          <ac:picMkLst>
            <pc:docMk/>
            <pc:sldMk cId="1194338957" sldId="257"/>
            <ac:picMk id="10" creationId="{94169B2E-D0CF-09A0-F2DF-6E0224D680C7}"/>
          </ac:picMkLst>
        </pc:picChg>
        <pc:picChg chg="add del mod">
          <ac:chgData name="Sharma, Vishal" userId="e4c90282-2cc3-469e-9845-61ddef539b43" providerId="ADAL" clId="{3CDB2FE1-C312-4A9E-A4BF-35683F625AB9}" dt="2023-12-22T14:10:57.673" v="3210" actId="478"/>
          <ac:picMkLst>
            <pc:docMk/>
            <pc:sldMk cId="1194338957" sldId="257"/>
            <ac:picMk id="14" creationId="{48206888-35DC-9DF5-DDAF-E8B7C4985F44}"/>
          </ac:picMkLst>
        </pc:picChg>
        <pc:picChg chg="add del mod topLvl">
          <ac:chgData name="Sharma, Vishal" userId="e4c90282-2cc3-469e-9845-61ddef539b43" providerId="ADAL" clId="{3CDB2FE1-C312-4A9E-A4BF-35683F625AB9}" dt="2023-12-22T14:11:01.232" v="3214" actId="478"/>
          <ac:picMkLst>
            <pc:docMk/>
            <pc:sldMk cId="1194338957" sldId="257"/>
            <ac:picMk id="15" creationId="{51856EDC-30BD-E52E-D60B-8B51BE692B85}"/>
          </ac:picMkLst>
        </pc:picChg>
        <pc:picChg chg="add del mod">
          <ac:chgData name="Sharma, Vishal" userId="e4c90282-2cc3-469e-9845-61ddef539b43" providerId="ADAL" clId="{3CDB2FE1-C312-4A9E-A4BF-35683F625AB9}" dt="2023-12-22T14:10:58.776" v="3211" actId="478"/>
          <ac:picMkLst>
            <pc:docMk/>
            <pc:sldMk cId="1194338957" sldId="257"/>
            <ac:picMk id="16" creationId="{69914156-DACD-50F2-9785-ACCB1CFA4AFA}"/>
          </ac:picMkLst>
        </pc:picChg>
        <pc:picChg chg="del mod">
          <ac:chgData name="Sharma, Vishal" userId="e4c90282-2cc3-469e-9845-61ddef539b43" providerId="ADAL" clId="{3CDB2FE1-C312-4A9E-A4BF-35683F625AB9}" dt="2023-12-22T13:25:54.365" v="35" actId="478"/>
          <ac:picMkLst>
            <pc:docMk/>
            <pc:sldMk cId="1194338957" sldId="257"/>
            <ac:picMk id="58" creationId="{00000000-0000-0000-0000-000000000000}"/>
          </ac:picMkLst>
        </pc:picChg>
        <pc:cxnChg chg="del mod">
          <ac:chgData name="Sharma, Vishal" userId="e4c90282-2cc3-469e-9845-61ddef539b43" providerId="ADAL" clId="{3CDB2FE1-C312-4A9E-A4BF-35683F625AB9}" dt="2023-12-22T13:26:49.421" v="50" actId="478"/>
          <ac:cxnSpMkLst>
            <pc:docMk/>
            <pc:sldMk cId="1194338957" sldId="257"/>
            <ac:cxnSpMk id="2" creationId="{C20C7CBC-D6BC-313A-FD06-B8D32E2A4470}"/>
          </ac:cxnSpMkLst>
        </pc:cxnChg>
      </pc:sldChg>
      <pc:sldChg chg="del">
        <pc:chgData name="Sharma, Vishal" userId="e4c90282-2cc3-469e-9845-61ddef539b43" providerId="ADAL" clId="{3CDB2FE1-C312-4A9E-A4BF-35683F625AB9}" dt="2023-12-22T14:00:25.524" v="2643" actId="47"/>
        <pc:sldMkLst>
          <pc:docMk/>
          <pc:sldMk cId="1657051063" sldId="258"/>
        </pc:sldMkLst>
      </pc:sldChg>
      <pc:sldChg chg="addSp modSp mod">
        <pc:chgData name="Sharma, Vishal" userId="e4c90282-2cc3-469e-9845-61ddef539b43" providerId="ADAL" clId="{3CDB2FE1-C312-4A9E-A4BF-35683F625AB9}" dt="2023-12-22T15:38:48.179" v="3872" actId="20577"/>
        <pc:sldMkLst>
          <pc:docMk/>
          <pc:sldMk cId="2436883264" sldId="259"/>
        </pc:sldMkLst>
        <pc:spChg chg="add mod">
          <ac:chgData name="Sharma, Vishal" userId="e4c90282-2cc3-469e-9845-61ddef539b43" providerId="ADAL" clId="{3CDB2FE1-C312-4A9E-A4BF-35683F625AB9}" dt="2023-12-22T13:32:24.036" v="409"/>
          <ac:spMkLst>
            <pc:docMk/>
            <pc:sldMk cId="2436883264" sldId="259"/>
            <ac:spMk id="2" creationId="{2E28DA5C-0091-4F4E-A4D1-E1A719845CA8}"/>
          </ac:spMkLst>
        </pc:spChg>
        <pc:spChg chg="mod">
          <ac:chgData name="Sharma, Vishal" userId="e4c90282-2cc3-469e-9845-61ddef539b43" providerId="ADAL" clId="{3CDB2FE1-C312-4A9E-A4BF-35683F625AB9}" dt="2023-12-22T15:38:48.179" v="3872" actId="20577"/>
          <ac:spMkLst>
            <pc:docMk/>
            <pc:sldMk cId="2436883264" sldId="259"/>
            <ac:spMk id="3" creationId="{FFD85BAE-AB02-7A99-102E-873936B1F2F1}"/>
          </ac:spMkLst>
        </pc:spChg>
        <pc:spChg chg="add mod">
          <ac:chgData name="Sharma, Vishal" userId="e4c90282-2cc3-469e-9845-61ddef539b43" providerId="ADAL" clId="{3CDB2FE1-C312-4A9E-A4BF-35683F625AB9}" dt="2023-12-22T13:32:24.036" v="409"/>
          <ac:spMkLst>
            <pc:docMk/>
            <pc:sldMk cId="2436883264" sldId="259"/>
            <ac:spMk id="4" creationId="{407482EB-4129-0A83-3212-9593D65AC5F1}"/>
          </ac:spMkLst>
        </pc:spChg>
        <pc:picChg chg="add mod">
          <ac:chgData name="Sharma, Vishal" userId="e4c90282-2cc3-469e-9845-61ddef539b43" providerId="ADAL" clId="{3CDB2FE1-C312-4A9E-A4BF-35683F625AB9}" dt="2023-12-22T14:16:18.277" v="3476"/>
          <ac:picMkLst>
            <pc:docMk/>
            <pc:sldMk cId="2436883264" sldId="259"/>
            <ac:picMk id="5" creationId="{AF978EB8-D955-29E9-099E-66DAA8B39592}"/>
          </ac:picMkLst>
        </pc:picChg>
      </pc:sldChg>
      <pc:sldChg chg="delSp modSp add del mod">
        <pc:chgData name="Sharma, Vishal" userId="e4c90282-2cc3-469e-9845-61ddef539b43" providerId="ADAL" clId="{3CDB2FE1-C312-4A9E-A4BF-35683F625AB9}" dt="2023-12-22T13:46:26.967" v="1818" actId="47"/>
        <pc:sldMkLst>
          <pc:docMk/>
          <pc:sldMk cId="2606086803" sldId="260"/>
        </pc:sldMkLst>
        <pc:spChg chg="mod">
          <ac:chgData name="Sharma, Vishal" userId="e4c90282-2cc3-469e-9845-61ddef539b43" providerId="ADAL" clId="{3CDB2FE1-C312-4A9E-A4BF-35683F625AB9}" dt="2023-12-22T13:33:49.976" v="558" actId="20577"/>
          <ac:spMkLst>
            <pc:docMk/>
            <pc:sldMk cId="2606086803" sldId="260"/>
            <ac:spMk id="6" creationId="{463231F7-0CFD-6BB2-BE3F-BBDB2F378904}"/>
          </ac:spMkLst>
        </pc:spChg>
        <pc:spChg chg="del mod">
          <ac:chgData name="Sharma, Vishal" userId="e4c90282-2cc3-469e-9845-61ddef539b43" providerId="ADAL" clId="{3CDB2FE1-C312-4A9E-A4BF-35683F625AB9}" dt="2023-12-22T13:38:20.563" v="941" actId="478"/>
          <ac:spMkLst>
            <pc:docMk/>
            <pc:sldMk cId="2606086803" sldId="260"/>
            <ac:spMk id="7" creationId="{D09E3AF5-8EEF-E7DF-416B-89C5A22DC29C}"/>
          </ac:spMkLst>
        </pc:spChg>
        <pc:spChg chg="mod">
          <ac:chgData name="Sharma, Vishal" userId="e4c90282-2cc3-469e-9845-61ddef539b43" providerId="ADAL" clId="{3CDB2FE1-C312-4A9E-A4BF-35683F625AB9}" dt="2023-12-22T13:45:08.360" v="1790" actId="20577"/>
          <ac:spMkLst>
            <pc:docMk/>
            <pc:sldMk cId="2606086803" sldId="260"/>
            <ac:spMk id="8" creationId="{2BA6A99F-6470-596C-3815-108DD7E1D794}"/>
          </ac:spMkLst>
        </pc:spChg>
        <pc:spChg chg="mod">
          <ac:chgData name="Sharma, Vishal" userId="e4c90282-2cc3-469e-9845-61ddef539b43" providerId="ADAL" clId="{3CDB2FE1-C312-4A9E-A4BF-35683F625AB9}" dt="2023-12-22T13:32:19.885" v="408" actId="20577"/>
          <ac:spMkLst>
            <pc:docMk/>
            <pc:sldMk cId="2606086803" sldId="260"/>
            <ac:spMk id="56" creationId="{00000000-0000-0000-0000-000000000000}"/>
          </ac:spMkLst>
        </pc:spChg>
        <pc:spChg chg="mod">
          <ac:chgData name="Sharma, Vishal" userId="e4c90282-2cc3-469e-9845-61ddef539b43" providerId="ADAL" clId="{3CDB2FE1-C312-4A9E-A4BF-35683F625AB9}" dt="2023-12-22T13:32:56.583" v="429" actId="255"/>
          <ac:spMkLst>
            <pc:docMk/>
            <pc:sldMk cId="2606086803" sldId="260"/>
            <ac:spMk id="57" creationId="{00000000-0000-0000-0000-000000000000}"/>
          </ac:spMkLst>
        </pc:spChg>
        <pc:spChg chg="del">
          <ac:chgData name="Sharma, Vishal" userId="e4c90282-2cc3-469e-9845-61ddef539b43" providerId="ADAL" clId="{3CDB2FE1-C312-4A9E-A4BF-35683F625AB9}" dt="2023-12-22T13:33:00.330" v="430" actId="478"/>
          <ac:spMkLst>
            <pc:docMk/>
            <pc:sldMk cId="2606086803" sldId="260"/>
            <ac:spMk id="59" creationId="{00000000-0000-0000-0000-000000000000}"/>
          </ac:spMkLst>
        </pc:spChg>
        <pc:spChg chg="mod">
          <ac:chgData name="Sharma, Vishal" userId="e4c90282-2cc3-469e-9845-61ddef539b43" providerId="ADAL" clId="{3CDB2FE1-C312-4A9E-A4BF-35683F625AB9}" dt="2023-12-22T13:45:11.187" v="1793" actId="20577"/>
          <ac:spMkLst>
            <pc:docMk/>
            <pc:sldMk cId="2606086803" sldId="260"/>
            <ac:spMk id="61" creationId="{00000000-0000-0000-0000-000000000000}"/>
          </ac:spMkLst>
        </pc:spChg>
        <pc:picChg chg="del">
          <ac:chgData name="Sharma, Vishal" userId="e4c90282-2cc3-469e-9845-61ddef539b43" providerId="ADAL" clId="{3CDB2FE1-C312-4A9E-A4BF-35683F625AB9}" dt="2023-12-22T13:32:13.803" v="393" actId="478"/>
          <ac:picMkLst>
            <pc:docMk/>
            <pc:sldMk cId="2606086803" sldId="260"/>
            <ac:picMk id="58" creationId="{00000000-0000-0000-0000-000000000000}"/>
          </ac:picMkLst>
        </pc:picChg>
        <pc:cxnChg chg="mod">
          <ac:chgData name="Sharma, Vishal" userId="e4c90282-2cc3-469e-9845-61ddef539b43" providerId="ADAL" clId="{3CDB2FE1-C312-4A9E-A4BF-35683F625AB9}" dt="2023-12-22T13:33:15.100" v="438" actId="1035"/>
          <ac:cxnSpMkLst>
            <pc:docMk/>
            <pc:sldMk cId="2606086803" sldId="260"/>
            <ac:cxnSpMk id="2" creationId="{C20C7CBC-D6BC-313A-FD06-B8D32E2A4470}"/>
          </ac:cxnSpMkLst>
        </pc:cxnChg>
      </pc:sldChg>
      <pc:sldChg chg="addSp delSp modSp add mod">
        <pc:chgData name="Sharma, Vishal" userId="e4c90282-2cc3-469e-9845-61ddef539b43" providerId="ADAL" clId="{3CDB2FE1-C312-4A9E-A4BF-35683F625AB9}" dt="2023-12-22T14:27:21.811" v="3811" actId="20577"/>
        <pc:sldMkLst>
          <pc:docMk/>
          <pc:sldMk cId="2577034362" sldId="261"/>
        </pc:sldMkLst>
        <pc:spChg chg="add del mod">
          <ac:chgData name="Sharma, Vishal" userId="e4c90282-2cc3-469e-9845-61ddef539b43" providerId="ADAL" clId="{3CDB2FE1-C312-4A9E-A4BF-35683F625AB9}" dt="2023-12-22T14:12:23.767" v="3285" actId="478"/>
          <ac:spMkLst>
            <pc:docMk/>
            <pc:sldMk cId="2577034362" sldId="261"/>
            <ac:spMk id="3" creationId="{BDB7399F-157F-9784-4456-E2A3F9B5657A}"/>
          </ac:spMkLst>
        </pc:spChg>
        <pc:spChg chg="add mod">
          <ac:chgData name="Sharma, Vishal" userId="e4c90282-2cc3-469e-9845-61ddef539b43" providerId="ADAL" clId="{3CDB2FE1-C312-4A9E-A4BF-35683F625AB9}" dt="2023-12-22T14:27:20.206" v="3810" actId="20577"/>
          <ac:spMkLst>
            <pc:docMk/>
            <pc:sldMk cId="2577034362" sldId="261"/>
            <ac:spMk id="4" creationId="{90540D9D-8C3F-85BE-4050-6CBCB3A0CAD4}"/>
          </ac:spMkLst>
        </pc:spChg>
        <pc:spChg chg="mod">
          <ac:chgData name="Sharma, Vishal" userId="e4c90282-2cc3-469e-9845-61ddef539b43" providerId="ADAL" clId="{3CDB2FE1-C312-4A9E-A4BF-35683F625AB9}" dt="2023-12-22T13:43:10.314" v="1691" actId="14100"/>
          <ac:spMkLst>
            <pc:docMk/>
            <pc:sldMk cId="2577034362" sldId="261"/>
            <ac:spMk id="6" creationId="{463231F7-0CFD-6BB2-BE3F-BBDB2F378904}"/>
          </ac:spMkLst>
        </pc:spChg>
        <pc:spChg chg="add mod">
          <ac:chgData name="Sharma, Vishal" userId="e4c90282-2cc3-469e-9845-61ddef539b43" providerId="ADAL" clId="{3CDB2FE1-C312-4A9E-A4BF-35683F625AB9}" dt="2023-12-22T14:27:21.811" v="3811" actId="20577"/>
          <ac:spMkLst>
            <pc:docMk/>
            <pc:sldMk cId="2577034362" sldId="261"/>
            <ac:spMk id="7" creationId="{51B31401-3228-1603-753E-A4A2F9876E52}"/>
          </ac:spMkLst>
        </pc:spChg>
        <pc:spChg chg="del">
          <ac:chgData name="Sharma, Vishal" userId="e4c90282-2cc3-469e-9845-61ddef539b43" providerId="ADAL" clId="{3CDB2FE1-C312-4A9E-A4BF-35683F625AB9}" dt="2023-12-22T13:38:39.795" v="967" actId="478"/>
          <ac:spMkLst>
            <pc:docMk/>
            <pc:sldMk cId="2577034362" sldId="261"/>
            <ac:spMk id="8" creationId="{2BA6A99F-6470-596C-3815-108DD7E1D794}"/>
          </ac:spMkLst>
        </pc:spChg>
        <pc:spChg chg="add mod">
          <ac:chgData name="Sharma, Vishal" userId="e4c90282-2cc3-469e-9845-61ddef539b43" providerId="ADAL" clId="{3CDB2FE1-C312-4A9E-A4BF-35683F625AB9}" dt="2023-12-22T14:13:41.875" v="3335" actId="20577"/>
          <ac:spMkLst>
            <pc:docMk/>
            <pc:sldMk cId="2577034362" sldId="261"/>
            <ac:spMk id="10" creationId="{A7CB1D43-7482-5FBD-51AF-7C7E734F8163}"/>
          </ac:spMkLst>
        </pc:spChg>
        <pc:spChg chg="del">
          <ac:chgData name="Sharma, Vishal" userId="e4c90282-2cc3-469e-9845-61ddef539b43" providerId="ADAL" clId="{3CDB2FE1-C312-4A9E-A4BF-35683F625AB9}" dt="2023-12-22T13:43:26.096" v="1694" actId="478"/>
          <ac:spMkLst>
            <pc:docMk/>
            <pc:sldMk cId="2577034362" sldId="261"/>
            <ac:spMk id="57" creationId="{00000000-0000-0000-0000-000000000000}"/>
          </ac:spMkLst>
        </pc:spChg>
        <pc:spChg chg="del mod">
          <ac:chgData name="Sharma, Vishal" userId="e4c90282-2cc3-469e-9845-61ddef539b43" providerId="ADAL" clId="{3CDB2FE1-C312-4A9E-A4BF-35683F625AB9}" dt="2023-12-22T13:45:45.552" v="1808" actId="478"/>
          <ac:spMkLst>
            <pc:docMk/>
            <pc:sldMk cId="2577034362" sldId="261"/>
            <ac:spMk id="61" creationId="{00000000-0000-0000-0000-000000000000}"/>
          </ac:spMkLst>
        </pc:spChg>
        <pc:picChg chg="add mod">
          <ac:chgData name="Sharma, Vishal" userId="e4c90282-2cc3-469e-9845-61ddef539b43" providerId="ADAL" clId="{3CDB2FE1-C312-4A9E-A4BF-35683F625AB9}" dt="2023-12-22T14:05:29.366" v="3084"/>
          <ac:picMkLst>
            <pc:docMk/>
            <pc:sldMk cId="2577034362" sldId="261"/>
            <ac:picMk id="9" creationId="{140A5A3F-48E6-4E62-42C4-978BA1904561}"/>
          </ac:picMkLst>
        </pc:picChg>
        <pc:cxnChg chg="mod">
          <ac:chgData name="Sharma, Vishal" userId="e4c90282-2cc3-469e-9845-61ddef539b43" providerId="ADAL" clId="{3CDB2FE1-C312-4A9E-A4BF-35683F625AB9}" dt="2023-12-22T13:43:17.621" v="1693" actId="1076"/>
          <ac:cxnSpMkLst>
            <pc:docMk/>
            <pc:sldMk cId="2577034362" sldId="261"/>
            <ac:cxnSpMk id="2" creationId="{C20C7CBC-D6BC-313A-FD06-B8D32E2A4470}"/>
          </ac:cxnSpMkLst>
        </pc:cxnChg>
      </pc:sldChg>
      <pc:sldChg chg="addSp modSp add mod">
        <pc:chgData name="Sharma, Vishal" userId="e4c90282-2cc3-469e-9845-61ddef539b43" providerId="ADAL" clId="{3CDB2FE1-C312-4A9E-A4BF-35683F625AB9}" dt="2023-12-22T14:27:15.125" v="3809" actId="20577"/>
        <pc:sldMkLst>
          <pc:docMk/>
          <pc:sldMk cId="1085000597" sldId="262"/>
        </pc:sldMkLst>
        <pc:spChg chg="mod">
          <ac:chgData name="Sharma, Vishal" userId="e4c90282-2cc3-469e-9845-61ddef539b43" providerId="ADAL" clId="{3CDB2FE1-C312-4A9E-A4BF-35683F625AB9}" dt="2023-12-22T14:13:44.597" v="3342" actId="20577"/>
          <ac:spMkLst>
            <pc:docMk/>
            <pc:sldMk cId="1085000597" sldId="262"/>
            <ac:spMk id="3" creationId="{BDB7399F-157F-9784-4456-E2A3F9B5657A}"/>
          </ac:spMkLst>
        </pc:spChg>
        <pc:spChg chg="mod">
          <ac:chgData name="Sharma, Vishal" userId="e4c90282-2cc3-469e-9845-61ddef539b43" providerId="ADAL" clId="{3CDB2FE1-C312-4A9E-A4BF-35683F625AB9}" dt="2023-12-22T14:27:15.125" v="3809" actId="20577"/>
          <ac:spMkLst>
            <pc:docMk/>
            <pc:sldMk cId="1085000597" sldId="262"/>
            <ac:spMk id="61" creationId="{00000000-0000-0000-0000-000000000000}"/>
          </ac:spMkLst>
        </pc:spChg>
        <pc:picChg chg="add mod">
          <ac:chgData name="Sharma, Vishal" userId="e4c90282-2cc3-469e-9845-61ddef539b43" providerId="ADAL" clId="{3CDB2FE1-C312-4A9E-A4BF-35683F625AB9}" dt="2023-12-22T14:05:31.112" v="3085"/>
          <ac:picMkLst>
            <pc:docMk/>
            <pc:sldMk cId="1085000597" sldId="262"/>
            <ac:picMk id="4" creationId="{AB0AE71B-2F3E-0345-FAE6-E127C3A2E6A9}"/>
          </ac:picMkLst>
        </pc:picChg>
      </pc:sldChg>
      <pc:sldChg chg="addSp delSp modSp add mod">
        <pc:chgData name="Sharma, Vishal" userId="e4c90282-2cc3-469e-9845-61ddef539b43" providerId="ADAL" clId="{3CDB2FE1-C312-4A9E-A4BF-35683F625AB9}" dt="2023-12-22T14:14:36.233" v="3371" actId="20577"/>
        <pc:sldMkLst>
          <pc:docMk/>
          <pc:sldMk cId="686970422" sldId="263"/>
        </pc:sldMkLst>
        <pc:spChg chg="del mod">
          <ac:chgData name="Sharma, Vishal" userId="e4c90282-2cc3-469e-9845-61ddef539b43" providerId="ADAL" clId="{3CDB2FE1-C312-4A9E-A4BF-35683F625AB9}" dt="2023-12-22T14:12:57.373" v="3292" actId="478"/>
          <ac:spMkLst>
            <pc:docMk/>
            <pc:sldMk cId="686970422" sldId="263"/>
            <ac:spMk id="3" creationId="{BDB7399F-157F-9784-4456-E2A3F9B5657A}"/>
          </ac:spMkLst>
        </pc:spChg>
        <pc:spChg chg="mod">
          <ac:chgData name="Sharma, Vishal" userId="e4c90282-2cc3-469e-9845-61ddef539b43" providerId="ADAL" clId="{3CDB2FE1-C312-4A9E-A4BF-35683F625AB9}" dt="2023-12-22T13:54:43.756" v="2333" actId="207"/>
          <ac:spMkLst>
            <pc:docMk/>
            <pc:sldMk cId="686970422" sldId="263"/>
            <ac:spMk id="6" creationId="{463231F7-0CFD-6BB2-BE3F-BBDB2F378904}"/>
          </ac:spMkLst>
        </pc:spChg>
        <pc:spChg chg="add mod">
          <ac:chgData name="Sharma, Vishal" userId="e4c90282-2cc3-469e-9845-61ddef539b43" providerId="ADAL" clId="{3CDB2FE1-C312-4A9E-A4BF-35683F625AB9}" dt="2023-12-22T14:13:47.543" v="3349" actId="20577"/>
          <ac:spMkLst>
            <pc:docMk/>
            <pc:sldMk cId="686970422" sldId="263"/>
            <ac:spMk id="7" creationId="{AB5B5BD2-5F95-F095-0CBF-33386EACA84E}"/>
          </ac:spMkLst>
        </pc:spChg>
        <pc:spChg chg="del mod">
          <ac:chgData name="Sharma, Vishal" userId="e4c90282-2cc3-469e-9845-61ddef539b43" providerId="ADAL" clId="{3CDB2FE1-C312-4A9E-A4BF-35683F625AB9}" dt="2023-12-22T13:50:30.612" v="2138" actId="478"/>
          <ac:spMkLst>
            <pc:docMk/>
            <pc:sldMk cId="686970422" sldId="263"/>
            <ac:spMk id="12" creationId="{C5D2F7EF-F87E-0979-5AEB-BF7CCFC0D1FF}"/>
          </ac:spMkLst>
        </pc:spChg>
        <pc:spChg chg="mod">
          <ac:chgData name="Sharma, Vishal" userId="e4c90282-2cc3-469e-9845-61ddef539b43" providerId="ADAL" clId="{3CDB2FE1-C312-4A9E-A4BF-35683F625AB9}" dt="2023-12-22T14:14:36.233" v="3371" actId="20577"/>
          <ac:spMkLst>
            <pc:docMk/>
            <pc:sldMk cId="686970422" sldId="263"/>
            <ac:spMk id="61" creationId="{00000000-0000-0000-0000-000000000000}"/>
          </ac:spMkLst>
        </pc:spChg>
        <pc:picChg chg="add mod">
          <ac:chgData name="Sharma, Vishal" userId="e4c90282-2cc3-469e-9845-61ddef539b43" providerId="ADAL" clId="{3CDB2FE1-C312-4A9E-A4BF-35683F625AB9}" dt="2023-12-22T14:05:34.288" v="3086"/>
          <ac:picMkLst>
            <pc:docMk/>
            <pc:sldMk cId="686970422" sldId="263"/>
            <ac:picMk id="4" creationId="{B89181A8-8173-4BF3-13F5-84ACC4AE0FF0}"/>
          </ac:picMkLst>
        </pc:picChg>
      </pc:sldChg>
      <pc:sldChg chg="addSp delSp modSp add mod">
        <pc:chgData name="Sharma, Vishal" userId="e4c90282-2cc3-469e-9845-61ddef539b43" providerId="ADAL" clId="{3CDB2FE1-C312-4A9E-A4BF-35683F625AB9}" dt="2023-12-22T14:18:25.118" v="3748" actId="20577"/>
        <pc:sldMkLst>
          <pc:docMk/>
          <pc:sldMk cId="1796811106" sldId="264"/>
        </pc:sldMkLst>
        <pc:spChg chg="del mod">
          <ac:chgData name="Sharma, Vishal" userId="e4c90282-2cc3-469e-9845-61ddef539b43" providerId="ADAL" clId="{3CDB2FE1-C312-4A9E-A4BF-35683F625AB9}" dt="2023-12-22T14:13:10.074" v="3300" actId="478"/>
          <ac:spMkLst>
            <pc:docMk/>
            <pc:sldMk cId="1796811106" sldId="264"/>
            <ac:spMk id="3" creationId="{BDB7399F-157F-9784-4456-E2A3F9B5657A}"/>
          </ac:spMkLst>
        </pc:spChg>
        <pc:spChg chg="add mod">
          <ac:chgData name="Sharma, Vishal" userId="e4c90282-2cc3-469e-9845-61ddef539b43" providerId="ADAL" clId="{3CDB2FE1-C312-4A9E-A4BF-35683F625AB9}" dt="2023-12-22T14:18:25.118" v="3748" actId="20577"/>
          <ac:spMkLst>
            <pc:docMk/>
            <pc:sldMk cId="1796811106" sldId="264"/>
            <ac:spMk id="7" creationId="{387C5FA6-35A2-00FE-0405-1525CD554CF4}"/>
          </ac:spMkLst>
        </pc:spChg>
        <pc:spChg chg="mod">
          <ac:chgData name="Sharma, Vishal" userId="e4c90282-2cc3-469e-9845-61ddef539b43" providerId="ADAL" clId="{3CDB2FE1-C312-4A9E-A4BF-35683F625AB9}" dt="2023-12-22T14:14:41.094" v="3373" actId="20577"/>
          <ac:spMkLst>
            <pc:docMk/>
            <pc:sldMk cId="1796811106" sldId="264"/>
            <ac:spMk id="61" creationId="{00000000-0000-0000-0000-000000000000}"/>
          </ac:spMkLst>
        </pc:spChg>
        <pc:picChg chg="add mod">
          <ac:chgData name="Sharma, Vishal" userId="e4c90282-2cc3-469e-9845-61ddef539b43" providerId="ADAL" clId="{3CDB2FE1-C312-4A9E-A4BF-35683F625AB9}" dt="2023-12-22T14:05:36.569" v="3087"/>
          <ac:picMkLst>
            <pc:docMk/>
            <pc:sldMk cId="1796811106" sldId="264"/>
            <ac:picMk id="4" creationId="{4891F1CD-FC10-C601-77CE-2FFE50487820}"/>
          </ac:picMkLst>
        </pc:picChg>
      </pc:sldChg>
      <pc:sldChg chg="new del">
        <pc:chgData name="Sharma, Vishal" userId="e4c90282-2cc3-469e-9845-61ddef539b43" providerId="ADAL" clId="{3CDB2FE1-C312-4A9E-A4BF-35683F625AB9}" dt="2023-12-22T13:49:32.475" v="2044" actId="680"/>
        <pc:sldMkLst>
          <pc:docMk/>
          <pc:sldMk cId="3030311696" sldId="264"/>
        </pc:sldMkLst>
      </pc:sldChg>
      <pc:sldChg chg="addSp delSp modSp add mod">
        <pc:chgData name="Sharma, Vishal" userId="e4c90282-2cc3-469e-9845-61ddef539b43" providerId="ADAL" clId="{3CDB2FE1-C312-4A9E-A4BF-35683F625AB9}" dt="2023-12-22T14:27:39.157" v="3844" actId="113"/>
        <pc:sldMkLst>
          <pc:docMk/>
          <pc:sldMk cId="210734591" sldId="265"/>
        </pc:sldMkLst>
        <pc:spChg chg="del mod">
          <ac:chgData name="Sharma, Vishal" userId="e4c90282-2cc3-469e-9845-61ddef539b43" providerId="ADAL" clId="{3CDB2FE1-C312-4A9E-A4BF-35683F625AB9}" dt="2023-12-22T14:13:17.887" v="3308" actId="478"/>
          <ac:spMkLst>
            <pc:docMk/>
            <pc:sldMk cId="210734591" sldId="265"/>
            <ac:spMk id="3" creationId="{BDB7399F-157F-9784-4456-E2A3F9B5657A}"/>
          </ac:spMkLst>
        </pc:spChg>
        <pc:spChg chg="mod">
          <ac:chgData name="Sharma, Vishal" userId="e4c90282-2cc3-469e-9845-61ddef539b43" providerId="ADAL" clId="{3CDB2FE1-C312-4A9E-A4BF-35683F625AB9}" dt="2023-12-22T13:57:35.436" v="2430" actId="20577"/>
          <ac:spMkLst>
            <pc:docMk/>
            <pc:sldMk cId="210734591" sldId="265"/>
            <ac:spMk id="6" creationId="{463231F7-0CFD-6BB2-BE3F-BBDB2F378904}"/>
          </ac:spMkLst>
        </pc:spChg>
        <pc:spChg chg="add mod">
          <ac:chgData name="Sharma, Vishal" userId="e4c90282-2cc3-469e-9845-61ddef539b43" providerId="ADAL" clId="{3CDB2FE1-C312-4A9E-A4BF-35683F625AB9}" dt="2023-12-22T14:13:51.790" v="3356" actId="20577"/>
          <ac:spMkLst>
            <pc:docMk/>
            <pc:sldMk cId="210734591" sldId="265"/>
            <ac:spMk id="7" creationId="{D0812EA0-534B-C372-236C-242E6D131329}"/>
          </ac:spMkLst>
        </pc:spChg>
        <pc:spChg chg="mod">
          <ac:chgData name="Sharma, Vishal" userId="e4c90282-2cc3-469e-9845-61ddef539b43" providerId="ADAL" clId="{3CDB2FE1-C312-4A9E-A4BF-35683F625AB9}" dt="2023-12-22T14:27:39.157" v="3844" actId="113"/>
          <ac:spMkLst>
            <pc:docMk/>
            <pc:sldMk cId="210734591" sldId="265"/>
            <ac:spMk id="61" creationId="{00000000-0000-0000-0000-000000000000}"/>
          </ac:spMkLst>
        </pc:spChg>
        <pc:picChg chg="add mod">
          <ac:chgData name="Sharma, Vishal" userId="e4c90282-2cc3-469e-9845-61ddef539b43" providerId="ADAL" clId="{3CDB2FE1-C312-4A9E-A4BF-35683F625AB9}" dt="2023-12-22T14:05:37.665" v="3088"/>
          <ac:picMkLst>
            <pc:docMk/>
            <pc:sldMk cId="210734591" sldId="265"/>
            <ac:picMk id="4" creationId="{80FFA90C-FDF4-A217-DF9F-FB3AF91C0344}"/>
          </ac:picMkLst>
        </pc:picChg>
      </pc:sldChg>
      <pc:sldChg chg="addSp modSp add del">
        <pc:chgData name="Sharma, Vishal" userId="e4c90282-2cc3-469e-9845-61ddef539b43" providerId="ADAL" clId="{3CDB2FE1-C312-4A9E-A4BF-35683F625AB9}" dt="2023-12-22T14:11:46.561" v="3278" actId="47"/>
        <pc:sldMkLst>
          <pc:docMk/>
          <pc:sldMk cId="816382846" sldId="266"/>
        </pc:sldMkLst>
        <pc:picChg chg="add mod">
          <ac:chgData name="Sharma, Vishal" userId="e4c90282-2cc3-469e-9845-61ddef539b43" providerId="ADAL" clId="{3CDB2FE1-C312-4A9E-A4BF-35683F625AB9}" dt="2023-12-22T14:05:28.168" v="3083"/>
          <ac:picMkLst>
            <pc:docMk/>
            <pc:sldMk cId="816382846" sldId="266"/>
            <ac:picMk id="2" creationId="{5E3029F2-81BF-2AC4-C41B-444778AB3406}"/>
          </ac:picMkLst>
        </pc:picChg>
      </pc:sldChg>
      <pc:sldMasterChg chg="delSldLayout">
        <pc:chgData name="Sharma, Vishal" userId="e4c90282-2cc3-469e-9845-61ddef539b43" providerId="ADAL" clId="{3CDB2FE1-C312-4A9E-A4BF-35683F625AB9}" dt="2023-12-22T14:00:25.524" v="2643" actId="47"/>
        <pc:sldMasterMkLst>
          <pc:docMk/>
          <pc:sldMasterMk cId="0" sldId="2147483659"/>
        </pc:sldMasterMkLst>
        <pc:sldLayoutChg chg="del">
          <pc:chgData name="Sharma, Vishal" userId="e4c90282-2cc3-469e-9845-61ddef539b43" providerId="ADAL" clId="{3CDB2FE1-C312-4A9E-A4BF-35683F625AB9}" dt="2023-12-22T14:00:25.524" v="2643" actId="47"/>
          <pc:sldLayoutMkLst>
            <pc:docMk/>
            <pc:sldMasterMk cId="0" sldId="2147483659"/>
            <pc:sldLayoutMk cId="0" sldId="21474836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16466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00492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81738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93475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150330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223704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c2ece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c2ece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08134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TITUS">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1324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BIG_NUMBERHeader">
            <a:extLst>
              <a:ext uri="{FF2B5EF4-FFF2-40B4-BE49-F238E27FC236}">
                <a16:creationId xmlns:a16="http://schemas.microsoft.com/office/drawing/2014/main" id="{61C250D2-C78D-1CA8-B35B-97B53419B74A}"/>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BLANKHeader">
            <a:extLst>
              <a:ext uri="{FF2B5EF4-FFF2-40B4-BE49-F238E27FC236}">
                <a16:creationId xmlns:a16="http://schemas.microsoft.com/office/drawing/2014/main" id="{A575EEED-D539-B394-5BB7-79EECE0FF6A4}"/>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SECTION_HEADERHeader">
            <a:extLst>
              <a:ext uri="{FF2B5EF4-FFF2-40B4-BE49-F238E27FC236}">
                <a16:creationId xmlns:a16="http://schemas.microsoft.com/office/drawing/2014/main" id="{E7A49C44-64A9-D550-B72F-0A30F7E6380B}"/>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TITLE_AND_BODYHeader">
            <a:extLst>
              <a:ext uri="{FF2B5EF4-FFF2-40B4-BE49-F238E27FC236}">
                <a16:creationId xmlns:a16="http://schemas.microsoft.com/office/drawing/2014/main" id="{3850C0D3-B7C7-7C61-7286-3D601A58FD1A}"/>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TITLE_AND_TWO_COLUMNSHeader">
            <a:extLst>
              <a:ext uri="{FF2B5EF4-FFF2-40B4-BE49-F238E27FC236}">
                <a16:creationId xmlns:a16="http://schemas.microsoft.com/office/drawing/2014/main" id="{26ED9B4E-BF5A-A7C0-9FC4-693B1384A6E0}"/>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TITLE_ONLYHeader">
            <a:extLst>
              <a:ext uri="{FF2B5EF4-FFF2-40B4-BE49-F238E27FC236}">
                <a16:creationId xmlns:a16="http://schemas.microsoft.com/office/drawing/2014/main" id="{76DF469E-5E5B-ED09-A16E-B1DA0BF61A8A}"/>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ONE_COLUMN_TEXTHeader">
            <a:extLst>
              <a:ext uri="{FF2B5EF4-FFF2-40B4-BE49-F238E27FC236}">
                <a16:creationId xmlns:a16="http://schemas.microsoft.com/office/drawing/2014/main" id="{5A7F7B05-71DC-6D7F-6C6B-2E1110D12FA5}"/>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MAIN_POINTHeader">
            <a:extLst>
              <a:ext uri="{FF2B5EF4-FFF2-40B4-BE49-F238E27FC236}">
                <a16:creationId xmlns:a16="http://schemas.microsoft.com/office/drawing/2014/main" id="{82F174AC-8CE2-32B2-0743-127BBE22F6D7}"/>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SECTION_TITLE_AND_DESCRIPTIONHeader">
            <a:extLst>
              <a:ext uri="{FF2B5EF4-FFF2-40B4-BE49-F238E27FC236}">
                <a16:creationId xmlns:a16="http://schemas.microsoft.com/office/drawing/2014/main" id="{50460832-138C-7004-8711-294D91273EA2}"/>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hcsimple-light-2.CAPTION_ONLYHeader">
            <a:extLst>
              <a:ext uri="{FF2B5EF4-FFF2-40B4-BE49-F238E27FC236}">
                <a16:creationId xmlns:a16="http://schemas.microsoft.com/office/drawing/2014/main" id="{E9B3BE71-4BE5-42A7-E48B-9794671C0EF6}"/>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cvo.org/form/s-cc-pi-meeting-2024-lightning-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jkravetz@nsf.gov" TargetMode="External"/><Relationship Id="rId4" Type="http://schemas.openxmlformats.org/officeDocument/2006/relationships/hyperlink" Target="mailto:vsharma@nsf.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Google Shape;61;p13">
            <a:extLst>
              <a:ext uri="{FF2B5EF4-FFF2-40B4-BE49-F238E27FC236}">
                <a16:creationId xmlns:a16="http://schemas.microsoft.com/office/drawing/2014/main" id="{FFD85BAE-AB02-7A99-102E-873936B1F2F1}"/>
              </a:ext>
            </a:extLst>
          </p:cNvPr>
          <p:cNvSpPr txBox="1"/>
          <p:nvPr/>
        </p:nvSpPr>
        <p:spPr>
          <a:xfrm>
            <a:off x="233617" y="140207"/>
            <a:ext cx="8735498" cy="4906481"/>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06697"/>
                </a:solidFill>
                <a:latin typeface="Oswald"/>
                <a:ea typeface="Oswald"/>
                <a:cs typeface="Oswald"/>
                <a:sym typeface="Oswald"/>
              </a:rPr>
              <a:t>IRG</a:t>
            </a:r>
            <a:r>
              <a:rPr lang="en" sz="2400">
                <a:solidFill>
                  <a:srgbClr val="006697"/>
                </a:solidFill>
                <a:latin typeface="Oswald"/>
                <a:ea typeface="Oswald"/>
                <a:cs typeface="Oswald"/>
                <a:sym typeface="Oswald"/>
              </a:rPr>
              <a:t>/EAGER/ASEAN/JST </a:t>
            </a:r>
            <a:r>
              <a:rPr lang="en" sz="2400" dirty="0">
                <a:solidFill>
                  <a:srgbClr val="006697"/>
                </a:solidFill>
                <a:latin typeface="Oswald"/>
                <a:ea typeface="Oswald"/>
                <a:cs typeface="Oswald"/>
                <a:sym typeface="Oswald"/>
              </a:rPr>
              <a:t>Lightning Talk Guidance</a:t>
            </a:r>
          </a:p>
          <a:p>
            <a:pPr marL="0" lvl="0" indent="0" algn="l" rtl="0">
              <a:spcBef>
                <a:spcPts val="0"/>
              </a:spcBef>
              <a:spcAft>
                <a:spcPts val="0"/>
              </a:spcAft>
              <a:buNone/>
            </a:pPr>
            <a:endParaRPr lang="en" dirty="0">
              <a:solidFill>
                <a:srgbClr val="006697"/>
              </a:solidFill>
              <a:latin typeface="Oswald"/>
              <a:ea typeface="Oswald"/>
              <a:cs typeface="Oswald"/>
              <a:sym typeface="Oswald"/>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rPr>
              <a:t>Your recorded presentation should be 4-5 minutes in length:</a:t>
            </a:r>
          </a:p>
          <a:p>
            <a:pPr lvl="5"/>
            <a:r>
              <a:rPr lang="en" dirty="0">
                <a:solidFill>
                  <a:schemeClr val="tx1"/>
                </a:solidFill>
                <a:latin typeface="Source Sans Pro"/>
                <a:ea typeface="Source Sans Pro"/>
                <a:cs typeface="Source Sans Pro"/>
                <a:sym typeface="Source Sans Pro"/>
              </a:rPr>
              <a:t>	Project Introduction (15s)</a:t>
            </a:r>
          </a:p>
          <a:p>
            <a:pPr lvl="5"/>
            <a:r>
              <a:rPr lang="en" dirty="0">
                <a:solidFill>
                  <a:schemeClr val="tx1"/>
                </a:solidFill>
                <a:latin typeface="Source Sans Pro"/>
                <a:ea typeface="Source Sans Pro"/>
                <a:cs typeface="Source Sans Pro"/>
                <a:sym typeface="Source Sans Pro"/>
              </a:rPr>
              <a:t>	Research Overiew (1m)</a:t>
            </a:r>
          </a:p>
          <a:p>
            <a:pPr lvl="5"/>
            <a:r>
              <a:rPr lang="en" dirty="0">
                <a:solidFill>
                  <a:schemeClr val="tx1"/>
                </a:solidFill>
                <a:latin typeface="Source Sans Pro"/>
                <a:ea typeface="Source Sans Pro"/>
                <a:cs typeface="Source Sans Pro"/>
                <a:sym typeface="Source Sans Pro"/>
              </a:rPr>
              <a:t>	Project Updates (2-3m)</a:t>
            </a:r>
          </a:p>
          <a:p>
            <a:pPr lvl="5"/>
            <a:r>
              <a:rPr lang="en" dirty="0">
                <a:solidFill>
                  <a:schemeClr val="tx1"/>
                </a:solidFill>
                <a:latin typeface="Source Sans Pro"/>
                <a:ea typeface="Source Sans Pro"/>
                <a:cs typeface="Source Sans Pro"/>
                <a:sym typeface="Source Sans Pro"/>
              </a:rPr>
              <a:t>	Future Goals (45s-1m)</a:t>
            </a:r>
          </a:p>
          <a:p>
            <a:pPr lvl="0" algn="l" rtl="0">
              <a:spcBef>
                <a:spcPts val="0"/>
              </a:spcBef>
              <a:spcAft>
                <a:spcPts val="0"/>
              </a:spcAft>
            </a:pPr>
            <a:endParaRPr lang="en" dirty="0">
              <a:solidFill>
                <a:schemeClr val="tx1"/>
              </a:solidFill>
              <a:latin typeface="Source Sans Pro"/>
              <a:ea typeface="Source Sans Pro"/>
              <a:cs typeface="Source Sans Pro"/>
              <a:sym typeface="Source Sans Pro"/>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rPr>
              <a:t>We ask that each slide have no more than 100-150 words and an allowable maximum of 2 images (use high resolution images). </a:t>
            </a:r>
          </a:p>
          <a:p>
            <a:pPr marL="285750" lvl="0" indent="-285750" algn="l" rtl="0">
              <a:spcBef>
                <a:spcPts val="0"/>
              </a:spcBef>
              <a:spcAft>
                <a:spcPts val="0"/>
              </a:spcAft>
              <a:buFont typeface="Arial" panose="020B0604020202020204" pitchFamily="34" charset="0"/>
              <a:buChar char="•"/>
            </a:pPr>
            <a:endParaRPr lang="en" dirty="0">
              <a:solidFill>
                <a:schemeClr val="tx1"/>
              </a:solidFill>
              <a:latin typeface="Source Sans Pro"/>
              <a:ea typeface="Source Sans Pro"/>
              <a:cs typeface="Source Sans Pro"/>
              <a:sym typeface="Source Sans Pro"/>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rPr>
              <a:t>Please use the fonts and colors used within the template for headers and text.</a:t>
            </a:r>
          </a:p>
          <a:p>
            <a:pPr marL="285750" lvl="0" indent="-285750" algn="l" rtl="0">
              <a:spcBef>
                <a:spcPts val="0"/>
              </a:spcBef>
              <a:spcAft>
                <a:spcPts val="0"/>
              </a:spcAft>
              <a:buFont typeface="Arial" panose="020B0604020202020204" pitchFamily="34" charset="0"/>
              <a:buChar char="•"/>
            </a:pPr>
            <a:endParaRPr lang="en" dirty="0">
              <a:solidFill>
                <a:schemeClr val="tx1"/>
              </a:solidFill>
              <a:latin typeface="Source Sans Pro"/>
              <a:ea typeface="Source Sans Pro"/>
              <a:cs typeface="Source Sans Pro"/>
              <a:sym typeface="Source Sans Pro"/>
            </a:endParaRPr>
          </a:p>
          <a:p>
            <a:pPr marL="285750" indent="-285750">
              <a:buFont typeface="Arial" panose="020B0604020202020204" pitchFamily="34" charset="0"/>
              <a:buChar char="•"/>
            </a:pPr>
            <a:r>
              <a:rPr lang="en" b="1" dirty="0">
                <a:solidFill>
                  <a:schemeClr val="tx1"/>
                </a:solidFill>
                <a:latin typeface="Source Sans Pro"/>
                <a:ea typeface="Source Sans Pro"/>
                <a:cs typeface="Source Sans Pro"/>
                <a:sym typeface="Source Sans Pro"/>
              </a:rPr>
              <a:t>Do not include this guidance slide in your presentation and do not include [guidance text] in the template in your presentations. </a:t>
            </a:r>
          </a:p>
          <a:p>
            <a:pPr marL="285750" indent="-285750">
              <a:buFont typeface="Arial" panose="020B0604020202020204" pitchFamily="34" charset="0"/>
              <a:buChar char="•"/>
            </a:pPr>
            <a:endParaRPr lang="en" dirty="0">
              <a:solidFill>
                <a:schemeClr val="tx1"/>
              </a:solidFill>
              <a:latin typeface="Source Sans Pro"/>
              <a:ea typeface="Source Sans Pro"/>
              <a:cs typeface="Source Sans Pro"/>
              <a:sym typeface="Source Sans Pro"/>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hlinkClick r:id="rId3"/>
              </a:rPr>
              <a:t>Submit your recorded presentations at this link by Tuesday, February 6th</a:t>
            </a:r>
            <a:r>
              <a:rPr lang="en" dirty="0">
                <a:solidFill>
                  <a:schemeClr val="tx1"/>
                </a:solidFill>
                <a:latin typeface="Source Sans Pro"/>
                <a:ea typeface="Source Sans Pro"/>
                <a:cs typeface="Source Sans Pro"/>
                <a:sym typeface="Source Sans Pro"/>
              </a:rPr>
              <a:t>. Please ensure that the audio is clear, with high clarity at medium volume.</a:t>
            </a:r>
          </a:p>
          <a:p>
            <a:pPr marL="285750" lvl="0" indent="-285750" algn="l" rtl="0">
              <a:spcBef>
                <a:spcPts val="0"/>
              </a:spcBef>
              <a:spcAft>
                <a:spcPts val="0"/>
              </a:spcAft>
              <a:buFont typeface="Arial" panose="020B0604020202020204" pitchFamily="34" charset="0"/>
              <a:buChar char="•"/>
            </a:pPr>
            <a:endParaRPr lang="en" dirty="0">
              <a:solidFill>
                <a:schemeClr val="tx1"/>
              </a:solidFill>
              <a:latin typeface="Source Sans Pro"/>
              <a:ea typeface="Source Sans Pro"/>
              <a:cs typeface="Source Sans Pro"/>
              <a:sym typeface="Source Sans Pro"/>
            </a:endParaRPr>
          </a:p>
          <a:p>
            <a:pPr marL="285750" lvl="0" indent="-285750" algn="l" rtl="0">
              <a:spcBef>
                <a:spcPts val="0"/>
              </a:spcBef>
              <a:spcAft>
                <a:spcPts val="0"/>
              </a:spcAft>
              <a:buFont typeface="Arial" panose="020B0604020202020204" pitchFamily="34" charset="0"/>
              <a:buChar char="•"/>
            </a:pPr>
            <a:r>
              <a:rPr lang="en" dirty="0">
                <a:solidFill>
                  <a:schemeClr val="tx1"/>
                </a:solidFill>
                <a:latin typeface="Source Sans Pro"/>
                <a:ea typeface="Source Sans Pro"/>
                <a:cs typeface="Source Sans Pro"/>
                <a:sym typeface="Source Sans Pro"/>
              </a:rPr>
              <a:t>Reach out to </a:t>
            </a:r>
            <a:r>
              <a:rPr lang="en" dirty="0">
                <a:solidFill>
                  <a:schemeClr val="tx1"/>
                </a:solidFill>
                <a:latin typeface="Source Sans Pro"/>
                <a:ea typeface="Source Sans Pro"/>
                <a:cs typeface="Source Sans Pro"/>
                <a:sym typeface="Source Sans Pro"/>
                <a:hlinkClick r:id="rId4"/>
              </a:rPr>
              <a:t>vsharma@nsf.gov</a:t>
            </a:r>
            <a:r>
              <a:rPr lang="en" dirty="0">
                <a:solidFill>
                  <a:schemeClr val="tx1"/>
                </a:solidFill>
                <a:latin typeface="Source Sans Pro"/>
                <a:ea typeface="Source Sans Pro"/>
                <a:cs typeface="Source Sans Pro"/>
                <a:sym typeface="Source Sans Pro"/>
              </a:rPr>
              <a:t> and </a:t>
            </a:r>
            <a:r>
              <a:rPr lang="en" dirty="0">
                <a:solidFill>
                  <a:schemeClr val="tx1"/>
                </a:solidFill>
                <a:latin typeface="Source Sans Pro"/>
                <a:ea typeface="Source Sans Pro"/>
                <a:cs typeface="Source Sans Pro"/>
                <a:sym typeface="Source Sans Pro"/>
                <a:hlinkClick r:id="rId5"/>
              </a:rPr>
              <a:t>jkravetz@nsf.gov</a:t>
            </a:r>
            <a:r>
              <a:rPr lang="en" dirty="0">
                <a:solidFill>
                  <a:schemeClr val="tx1"/>
                </a:solidFill>
                <a:latin typeface="Source Sans Pro"/>
                <a:ea typeface="Source Sans Pro"/>
                <a:cs typeface="Source Sans Pro"/>
                <a:sym typeface="Source Sans Pro"/>
              </a:rPr>
              <a:t> if you have questions.</a:t>
            </a:r>
            <a:endParaRPr lang="en" dirty="0">
              <a:solidFill>
                <a:srgbClr val="006697"/>
              </a:solidFill>
              <a:latin typeface="Source Sans Pro"/>
              <a:ea typeface="Source Sans Pro"/>
              <a:cs typeface="Source Sans Pro"/>
              <a:sym typeface="Source Sans Pro"/>
            </a:endParaRPr>
          </a:p>
          <a:p>
            <a:pPr marL="0" lvl="0" indent="0" algn="l" rtl="0">
              <a:spcBef>
                <a:spcPts val="0"/>
              </a:spcBef>
              <a:spcAft>
                <a:spcPts val="0"/>
              </a:spcAft>
              <a:buNone/>
            </a:pPr>
            <a:endParaRPr lang="en" dirty="0">
              <a:solidFill>
                <a:srgbClr val="006697"/>
              </a:solidFill>
              <a:latin typeface="Oswald"/>
              <a:ea typeface="Source Sans Pro"/>
              <a:cs typeface="Source Sans Pro"/>
              <a:sym typeface="Oswald"/>
            </a:endParaRPr>
          </a:p>
          <a:p>
            <a:pPr marL="0" lvl="0" indent="0" algn="l" rtl="0">
              <a:spcBef>
                <a:spcPts val="0"/>
              </a:spcBef>
              <a:spcAft>
                <a:spcPts val="0"/>
              </a:spcAft>
              <a:buNone/>
            </a:pPr>
            <a:endParaRPr lang="en" dirty="0">
              <a:solidFill>
                <a:srgbClr val="006697"/>
              </a:solidFill>
              <a:latin typeface="Oswald"/>
              <a:ea typeface="Source Sans Pro"/>
              <a:cs typeface="Oswald"/>
              <a:sym typeface="Oswald"/>
            </a:endParaRPr>
          </a:p>
          <a:p>
            <a:pPr marL="0" lvl="0" indent="0" algn="l" rtl="0">
              <a:spcBef>
                <a:spcPts val="0"/>
              </a:spcBef>
              <a:spcAft>
                <a:spcPts val="0"/>
              </a:spcAft>
              <a:buNone/>
            </a:pPr>
            <a:endParaRPr lang="en" dirty="0">
              <a:solidFill>
                <a:srgbClr val="006697"/>
              </a:solidFill>
              <a:latin typeface="Oswald"/>
              <a:ea typeface="Oswald"/>
              <a:cs typeface="Oswald"/>
              <a:sym typeface="Oswald"/>
            </a:endParaRPr>
          </a:p>
          <a:p>
            <a:pPr marL="0" lvl="0" indent="0" algn="l" rtl="0">
              <a:spcBef>
                <a:spcPts val="0"/>
              </a:spcBef>
              <a:spcAft>
                <a:spcPts val="0"/>
              </a:spcAft>
              <a:buNone/>
            </a:pPr>
            <a:endParaRPr lang="en" dirty="0">
              <a:solidFill>
                <a:srgbClr val="006697"/>
              </a:solidFill>
              <a:latin typeface="Oswald"/>
              <a:ea typeface="Oswald"/>
              <a:cs typeface="Oswald"/>
              <a:sym typeface="Oswald"/>
            </a:endParaRPr>
          </a:p>
          <a:p>
            <a:pPr marL="0" lvl="0" indent="0" algn="l" rtl="0">
              <a:spcBef>
                <a:spcPts val="0"/>
              </a:spcBef>
              <a:spcAft>
                <a:spcPts val="0"/>
              </a:spcAft>
              <a:buNone/>
            </a:pPr>
            <a:endParaRPr lang="en" sz="100" dirty="0">
              <a:latin typeface="Oswald"/>
              <a:ea typeface="Oswald"/>
              <a:cs typeface="Oswald"/>
              <a:sym typeface="Oswald"/>
            </a:endParaRPr>
          </a:p>
          <a:p>
            <a:endParaRPr lang="en-US" sz="1200" dirty="0">
              <a:solidFill>
                <a:schemeClr val="tx1"/>
              </a:solidFill>
              <a:latin typeface="Garamond" panose="02020404030301010803" pitchFamily="18" charset="0"/>
            </a:endParaRPr>
          </a:p>
          <a:p>
            <a:pPr marL="0" lvl="0" indent="0" algn="l" rtl="0">
              <a:spcBef>
                <a:spcPts val="0"/>
              </a:spcBef>
              <a:spcAft>
                <a:spcPts val="0"/>
              </a:spcAft>
              <a:buNone/>
            </a:pPr>
            <a:endParaRPr sz="1200" dirty="0">
              <a:solidFill>
                <a:schemeClr val="tx1"/>
              </a:solidFill>
              <a:latin typeface="Garamond" panose="02020404030301010803" pitchFamily="18" charset="0"/>
              <a:ea typeface="Oswald"/>
              <a:cs typeface="Oswald"/>
              <a:sym typeface="Oswald"/>
            </a:endParaRPr>
          </a:p>
        </p:txBody>
      </p:sp>
      <p:sp>
        <p:nvSpPr>
          <p:cNvPr id="2" name="Google Shape;55;p13">
            <a:extLst>
              <a:ext uri="{FF2B5EF4-FFF2-40B4-BE49-F238E27FC236}">
                <a16:creationId xmlns:a16="http://schemas.microsoft.com/office/drawing/2014/main" id="{2E28DA5C-0091-4F4E-A4D1-E1A719845CA8}"/>
              </a:ext>
            </a:extLst>
          </p:cNvPr>
          <p:cNvSpPr txBox="1"/>
          <p:nvPr/>
        </p:nvSpPr>
        <p:spPr>
          <a:xfrm>
            <a:off x="0" y="490839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4" name="Google Shape;56;p13">
            <a:extLst>
              <a:ext uri="{FF2B5EF4-FFF2-40B4-BE49-F238E27FC236}">
                <a16:creationId xmlns:a16="http://schemas.microsoft.com/office/drawing/2014/main" id="{407482EB-4129-0A83-3212-9593D65AC5F1}"/>
              </a:ext>
            </a:extLst>
          </p:cNvPr>
          <p:cNvSpPr txBox="1"/>
          <p:nvPr/>
        </p:nvSpPr>
        <p:spPr>
          <a:xfrm>
            <a:off x="1624998" y="490839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pic>
        <p:nvPicPr>
          <p:cNvPr id="5" name="Picture 4" descr="A logo of a globe with a gold cogwheel&#10;&#10;Description automatically generated">
            <a:extLst>
              <a:ext uri="{FF2B5EF4-FFF2-40B4-BE49-F238E27FC236}">
                <a16:creationId xmlns:a16="http://schemas.microsoft.com/office/drawing/2014/main" id="{AF978EB8-D955-29E9-099E-66DAA8B39592}"/>
              </a:ext>
            </a:extLst>
          </p:cNvPr>
          <p:cNvPicPr>
            <a:picLocks noChangeAspect="1"/>
          </p:cNvPicPr>
          <p:nvPr/>
        </p:nvPicPr>
        <p:blipFill>
          <a:blip r:embed="rId6"/>
          <a:stretch>
            <a:fillRect/>
          </a:stretch>
        </p:blipFill>
        <p:spPr>
          <a:xfrm>
            <a:off x="8737392" y="4736892"/>
            <a:ext cx="406608" cy="406608"/>
          </a:xfrm>
          <a:prstGeom prst="rect">
            <a:avLst/>
          </a:prstGeom>
        </p:spPr>
      </p:pic>
    </p:spTree>
    <p:extLst>
      <p:ext uri="{BB962C8B-B14F-4D97-AF65-F5344CB8AC3E}">
        <p14:creationId xmlns:p14="http://schemas.microsoft.com/office/powerpoint/2010/main" val="243688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192374" y="127337"/>
            <a:ext cx="8759252" cy="104641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000" b="1" dirty="0">
                <a:solidFill>
                  <a:srgbClr val="006697"/>
                </a:solidFill>
                <a:latin typeface="Oswald"/>
                <a:ea typeface="Oswald"/>
                <a:cs typeface="Oswald"/>
                <a:sym typeface="Oswald"/>
              </a:rPr>
              <a:t>Project Title</a:t>
            </a:r>
          </a:p>
          <a:p>
            <a:pPr marL="0" lvl="0" indent="0" rtl="0">
              <a:spcBef>
                <a:spcPts val="0"/>
              </a:spcBef>
              <a:spcAft>
                <a:spcPts val="0"/>
              </a:spcAft>
              <a:buNone/>
            </a:pPr>
            <a:r>
              <a:rPr lang="en" sz="1200" b="1" dirty="0">
                <a:solidFill>
                  <a:schemeClr val="bg2">
                    <a:lumMod val="60000"/>
                    <a:lumOff val="40000"/>
                  </a:schemeClr>
                </a:solidFill>
                <a:latin typeface="Oswald"/>
                <a:ea typeface="Oswald"/>
                <a:cs typeface="Oswald"/>
                <a:sym typeface="Oswald"/>
              </a:rPr>
              <a:t>Lead PI Name, Lead Institution</a:t>
            </a:r>
          </a:p>
          <a:p>
            <a:pPr marL="0" lvl="0" indent="0" rtl="0">
              <a:spcBef>
                <a:spcPts val="0"/>
              </a:spcBef>
              <a:spcAft>
                <a:spcPts val="0"/>
              </a:spcAft>
              <a:buNone/>
            </a:pPr>
            <a:r>
              <a:rPr lang="en" sz="1200" b="1" dirty="0">
                <a:solidFill>
                  <a:schemeClr val="bg2">
                    <a:lumMod val="60000"/>
                    <a:lumOff val="40000"/>
                  </a:schemeClr>
                </a:solidFill>
                <a:latin typeface="Oswald"/>
                <a:ea typeface="Oswald"/>
                <a:cs typeface="Oswald"/>
                <a:sym typeface="Oswald"/>
              </a:rPr>
              <a:t>Award Type: IRG, EAGER, or PG</a:t>
            </a:r>
          </a:p>
          <a:p>
            <a:pPr marL="0" lvl="0" indent="0" rtl="0">
              <a:spcBef>
                <a:spcPts val="0"/>
              </a:spcBef>
              <a:spcAft>
                <a:spcPts val="0"/>
              </a:spcAft>
              <a:buNone/>
            </a:pPr>
            <a:r>
              <a:rPr lang="en" sz="1200" b="1" dirty="0">
                <a:solidFill>
                  <a:schemeClr val="bg2">
                    <a:lumMod val="60000"/>
                    <a:lumOff val="40000"/>
                  </a:schemeClr>
                </a:solidFill>
                <a:latin typeface="Oswald"/>
                <a:ea typeface="Oswald"/>
                <a:cs typeface="Oswald"/>
                <a:sym typeface="Oswald"/>
              </a:rPr>
              <a:t>NSF Award ID:</a:t>
            </a:r>
            <a:endParaRPr sz="1200" b="1" dirty="0">
              <a:solidFill>
                <a:schemeClr val="bg2">
                  <a:lumMod val="60000"/>
                  <a:lumOff val="40000"/>
                </a:schemeClr>
              </a:solidFill>
              <a:latin typeface="Oswald"/>
              <a:ea typeface="Oswald"/>
              <a:cs typeface="Oswald"/>
              <a:sym typeface="Oswald"/>
            </a:endParaRPr>
          </a:p>
        </p:txBody>
      </p: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sp>
        <p:nvSpPr>
          <p:cNvPr id="12" name="hcSlide1Header">
            <a:extLst>
              <a:ext uri="{FF2B5EF4-FFF2-40B4-BE49-F238E27FC236}">
                <a16:creationId xmlns:a16="http://schemas.microsoft.com/office/drawing/2014/main" id="{C5D2F7EF-F87E-0979-5AEB-BF7CCFC0D1FF}"/>
              </a:ext>
            </a:extLst>
          </p:cNvPr>
          <p:cNvSpPr txBox="1"/>
          <p:nvPr/>
        </p:nvSpPr>
        <p:spPr>
          <a:xfrm>
            <a:off x="4470400" y="0"/>
            <a:ext cx="184731" cy="307777"/>
          </a:xfrm>
          <a:prstGeom prst="rect">
            <a:avLst/>
          </a:prstGeom>
          <a:noFill/>
        </p:spPr>
        <p:txBody>
          <a:bodyPr vert="horz" wrap="none" rtlCol="0">
            <a:spAutoFit/>
          </a:bodyPr>
          <a:lstStyle/>
          <a:p>
            <a:endParaRPr lang="en-US"/>
          </a:p>
        </p:txBody>
      </p:sp>
      <p:sp>
        <p:nvSpPr>
          <p:cNvPr id="3" name="Google Shape;55;p13">
            <a:extLst>
              <a:ext uri="{FF2B5EF4-FFF2-40B4-BE49-F238E27FC236}">
                <a16:creationId xmlns:a16="http://schemas.microsoft.com/office/drawing/2014/main" id="{F75FE1E3-2298-FE3E-1B9A-5085F0467119}"/>
              </a:ext>
            </a:extLst>
          </p:cNvPr>
          <p:cNvSpPr txBox="1"/>
          <p:nvPr/>
        </p:nvSpPr>
        <p:spPr>
          <a:xfrm>
            <a:off x="0" y="490839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4" name="Google Shape;56;p13">
            <a:extLst>
              <a:ext uri="{FF2B5EF4-FFF2-40B4-BE49-F238E27FC236}">
                <a16:creationId xmlns:a16="http://schemas.microsoft.com/office/drawing/2014/main" id="{ED967937-7A76-6C06-3B31-DBA7ECDDE835}"/>
              </a:ext>
            </a:extLst>
          </p:cNvPr>
          <p:cNvSpPr txBox="1"/>
          <p:nvPr/>
        </p:nvSpPr>
        <p:spPr>
          <a:xfrm>
            <a:off x="1624998" y="490839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pic>
        <p:nvPicPr>
          <p:cNvPr id="10" name="Picture 9" descr="A logo of a globe with a gold cogwheel&#10;&#10;Description automatically generated">
            <a:extLst>
              <a:ext uri="{FF2B5EF4-FFF2-40B4-BE49-F238E27FC236}">
                <a16:creationId xmlns:a16="http://schemas.microsoft.com/office/drawing/2014/main" id="{94169B2E-D0CF-09A0-F2DF-6E0224D680C7}"/>
              </a:ext>
            </a:extLst>
          </p:cNvPr>
          <p:cNvPicPr>
            <a:picLocks noChangeAspect="1"/>
          </p:cNvPicPr>
          <p:nvPr/>
        </p:nvPicPr>
        <p:blipFill>
          <a:blip r:embed="rId3"/>
          <a:stretch>
            <a:fillRect/>
          </a:stretch>
        </p:blipFill>
        <p:spPr>
          <a:xfrm>
            <a:off x="8737392" y="4736892"/>
            <a:ext cx="406608" cy="406608"/>
          </a:xfrm>
          <a:prstGeom prst="rect">
            <a:avLst/>
          </a:prstGeom>
        </p:spPr>
      </p:pic>
      <p:sp>
        <p:nvSpPr>
          <p:cNvPr id="59" name="Google Shape;59;p13"/>
          <p:cNvSpPr txBox="1"/>
          <p:nvPr/>
        </p:nvSpPr>
        <p:spPr>
          <a:xfrm>
            <a:off x="282999" y="1916637"/>
            <a:ext cx="7615003" cy="2260682"/>
          </a:xfrm>
          <a:prstGeom prst="rect">
            <a:avLst/>
          </a:prstGeom>
          <a:noFill/>
          <a:ln>
            <a:solidFill>
              <a:schemeClr val="tx1"/>
            </a:solidFill>
          </a:ln>
        </p:spPr>
        <p:txBody>
          <a:bodyPr spcFirstLastPara="1" wrap="square" lIns="91425" tIns="91425" rIns="91425" bIns="91425" anchor="t" anchorCtr="0">
            <a:noAutofit/>
          </a:bodyPr>
          <a:lstStyle/>
          <a:p>
            <a:r>
              <a:rPr lang="en-US" dirty="0">
                <a:latin typeface="Oswald"/>
                <a:ea typeface="Oswald"/>
                <a:cs typeface="Oswald"/>
                <a:sym typeface="Oswald"/>
              </a:rPr>
              <a:t>[Institution Logos, should be placed here. Include both academic and community partners.]</a:t>
            </a:r>
          </a:p>
        </p:txBody>
      </p:sp>
    </p:spTree>
    <p:extLst>
      <p:ext uri="{BB962C8B-B14F-4D97-AF65-F5344CB8AC3E}">
        <p14:creationId xmlns:p14="http://schemas.microsoft.com/office/powerpoint/2010/main" val="119433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Images (Two Maximum); You may consider including a visual representation/schematic here</a:t>
            </a:r>
            <a:endParaRPr dirty="0">
              <a:latin typeface="Oswald"/>
              <a:ea typeface="Oswald"/>
              <a:cs typeface="Oswald"/>
              <a:sym typeface="Oswald"/>
            </a:endParaRP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sp>
        <p:nvSpPr>
          <p:cNvPr id="12" name="hcSlide1Header">
            <a:extLst>
              <a:ext uri="{FF2B5EF4-FFF2-40B4-BE49-F238E27FC236}">
                <a16:creationId xmlns:a16="http://schemas.microsoft.com/office/drawing/2014/main" id="{C5D2F7EF-F87E-0979-5AEB-BF7CCFC0D1FF}"/>
              </a:ext>
            </a:extLst>
          </p:cNvPr>
          <p:cNvSpPr txBox="1"/>
          <p:nvPr/>
        </p:nvSpPr>
        <p:spPr>
          <a:xfrm>
            <a:off x="4470400" y="0"/>
            <a:ext cx="184731" cy="307777"/>
          </a:xfrm>
          <a:prstGeom prst="rect">
            <a:avLst/>
          </a:prstGeom>
          <a:noFill/>
        </p:spPr>
        <p:txBody>
          <a:bodyPr vert="horz" wrap="none" rtlCol="0">
            <a:spAutoFit/>
          </a:bodyPr>
          <a:lstStyle/>
          <a:p>
            <a:endParaRPr lang="en-US"/>
          </a:p>
        </p:txBody>
      </p:sp>
      <p:sp>
        <p:nvSpPr>
          <p:cNvPr id="4" name="Google Shape;61;p13">
            <a:extLst>
              <a:ext uri="{FF2B5EF4-FFF2-40B4-BE49-F238E27FC236}">
                <a16:creationId xmlns:a16="http://schemas.microsoft.com/office/drawing/2014/main" id="{90540D9D-8C3F-85BE-4050-6CBCB3A0CAD4}"/>
              </a:ext>
            </a:extLst>
          </p:cNvPr>
          <p:cNvSpPr txBox="1"/>
          <p:nvPr/>
        </p:nvSpPr>
        <p:spPr>
          <a:xfrm>
            <a:off x="3361564" y="1051750"/>
            <a:ext cx="5669894" cy="1782824"/>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Project Challenge </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a:t>
            </a:r>
            <a:r>
              <a:rPr lang="en-US" sz="1200" b="1" dirty="0">
                <a:solidFill>
                  <a:schemeClr val="tx1"/>
                </a:solidFill>
                <a:latin typeface="Garamond" panose="02020404030301010803" pitchFamily="18" charset="0"/>
              </a:rPr>
              <a:t>50-75 words</a:t>
            </a:r>
            <a:r>
              <a:rPr lang="en-US" sz="1200" dirty="0">
                <a:solidFill>
                  <a:schemeClr val="tx1"/>
                </a:solidFill>
                <a:latin typeface="Garamond" panose="02020404030301010803" pitchFamily="18" charset="0"/>
              </a:rPr>
              <a:t>. Describe the challenge/issue your project is addressing.]</a:t>
            </a:r>
          </a:p>
          <a:p>
            <a:endParaRPr lang="en-US" sz="1200" dirty="0">
              <a:solidFill>
                <a:schemeClr val="tx1"/>
              </a:solidFill>
              <a:latin typeface="Garamond" panose="02020404030301010803" pitchFamily="18" charset="0"/>
            </a:endParaRPr>
          </a:p>
          <a:p>
            <a:pPr marL="0" lvl="0" indent="0" algn="l" rtl="0">
              <a:spcBef>
                <a:spcPts val="0"/>
              </a:spcBef>
              <a:spcAft>
                <a:spcPts val="0"/>
              </a:spcAft>
              <a:buNone/>
            </a:pPr>
            <a:endParaRPr sz="1200" dirty="0">
              <a:solidFill>
                <a:schemeClr val="tx1"/>
              </a:solidFill>
              <a:latin typeface="Garamond" panose="02020404030301010803" pitchFamily="18" charset="0"/>
              <a:ea typeface="Oswald"/>
              <a:cs typeface="Oswald"/>
              <a:sym typeface="Oswald"/>
            </a:endParaRPr>
          </a:p>
        </p:txBody>
      </p:sp>
      <p:sp>
        <p:nvSpPr>
          <p:cNvPr id="7" name="Google Shape;61;p13">
            <a:extLst>
              <a:ext uri="{FF2B5EF4-FFF2-40B4-BE49-F238E27FC236}">
                <a16:creationId xmlns:a16="http://schemas.microsoft.com/office/drawing/2014/main" id="{51B31401-3228-1603-753E-A4A2F9876E52}"/>
              </a:ext>
            </a:extLst>
          </p:cNvPr>
          <p:cNvSpPr txBox="1"/>
          <p:nvPr/>
        </p:nvSpPr>
        <p:spPr>
          <a:xfrm>
            <a:off x="3361564" y="2871167"/>
            <a:ext cx="5669894" cy="200063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Project Vision </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a:t>
            </a:r>
            <a:r>
              <a:rPr lang="en-US" sz="1200" b="1" dirty="0">
                <a:solidFill>
                  <a:schemeClr val="tx1"/>
                </a:solidFill>
                <a:latin typeface="Garamond" panose="02020404030301010803" pitchFamily="18" charset="0"/>
              </a:rPr>
              <a:t>50-100 words</a:t>
            </a:r>
            <a:r>
              <a:rPr lang="en-US" sz="1200" dirty="0">
                <a:solidFill>
                  <a:schemeClr val="tx1"/>
                </a:solidFill>
                <a:latin typeface="Garamond" panose="02020404030301010803" pitchFamily="18" charset="0"/>
              </a:rPr>
              <a:t>. What is the vision of this S&amp;CC project to address the identified challenges and how have the needs of the target community (e.g., end-users, beneficiaries, and/or community partners) helped to shape the vision and activities of the project? Be sure to mention the City, State of the target community, as well as community partners (mention this only within this section)]</a:t>
            </a:r>
          </a:p>
          <a:p>
            <a:pPr algn="just"/>
            <a:endParaRPr lang="en-US" sz="1200" dirty="0">
              <a:solidFill>
                <a:schemeClr val="tx1"/>
              </a:solidFill>
              <a:latin typeface="Garamond" panose="02020404030301010803" pitchFamily="18" charset="0"/>
              <a:ea typeface="Oswald"/>
              <a:cs typeface="Oswald"/>
              <a:sym typeface="Oswald"/>
            </a:endParaRPr>
          </a:p>
          <a:p>
            <a:endParaRPr lang="en-US" sz="1200" dirty="0">
              <a:solidFill>
                <a:schemeClr val="tx1"/>
              </a:solidFill>
              <a:latin typeface="Garamond" panose="02020404030301010803" pitchFamily="18" charset="0"/>
            </a:endParaRPr>
          </a:p>
        </p:txBody>
      </p:sp>
      <p:pic>
        <p:nvPicPr>
          <p:cNvPr id="9" name="Picture 8" descr="A logo of a globe with a gold cogwheel&#10;&#10;Description automatically generated">
            <a:extLst>
              <a:ext uri="{FF2B5EF4-FFF2-40B4-BE49-F238E27FC236}">
                <a16:creationId xmlns:a16="http://schemas.microsoft.com/office/drawing/2014/main" id="{140A5A3F-48E6-4E62-42C4-978BA1904561}"/>
              </a:ext>
            </a:extLst>
          </p:cNvPr>
          <p:cNvPicPr>
            <a:picLocks noChangeAspect="1"/>
          </p:cNvPicPr>
          <p:nvPr/>
        </p:nvPicPr>
        <p:blipFill>
          <a:blip r:embed="rId3"/>
          <a:stretch>
            <a:fillRect/>
          </a:stretch>
        </p:blipFill>
        <p:spPr>
          <a:xfrm>
            <a:off x="8737392" y="4736892"/>
            <a:ext cx="406608" cy="406608"/>
          </a:xfrm>
          <a:prstGeom prst="rect">
            <a:avLst/>
          </a:prstGeom>
        </p:spPr>
      </p:pic>
      <p:sp>
        <p:nvSpPr>
          <p:cNvPr id="10" name="Google Shape;57;p13">
            <a:extLst>
              <a:ext uri="{FF2B5EF4-FFF2-40B4-BE49-F238E27FC236}">
                <a16:creationId xmlns:a16="http://schemas.microsoft.com/office/drawing/2014/main" id="{A7CB1D43-7482-5FBD-51AF-7C7E734F8163}"/>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Project Overview</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spTree>
    <p:extLst>
      <p:ext uri="{BB962C8B-B14F-4D97-AF65-F5344CB8AC3E}">
        <p14:creationId xmlns:p14="http://schemas.microsoft.com/office/powerpoint/2010/main" val="257703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Images (Two Maximum); You may consider including a visual representation/schematic here</a:t>
            </a:r>
            <a:endParaRPr dirty="0">
              <a:latin typeface="Oswald"/>
              <a:ea typeface="Oswald"/>
              <a:cs typeface="Oswald"/>
              <a:sym typeface="Oswald"/>
            </a:endParaRP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sp>
        <p:nvSpPr>
          <p:cNvPr id="61" name="Google Shape;61;p13"/>
          <p:cNvSpPr txBox="1"/>
          <p:nvPr/>
        </p:nvSpPr>
        <p:spPr>
          <a:xfrm>
            <a:off x="3361564" y="1097928"/>
            <a:ext cx="5669894" cy="1220583"/>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Integrative Research</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a:t>
            </a:r>
            <a:r>
              <a:rPr lang="en-US" sz="1200" b="1" dirty="0">
                <a:solidFill>
                  <a:schemeClr val="tx1"/>
                </a:solidFill>
                <a:latin typeface="Garamond" panose="02020404030301010803" pitchFamily="18" charset="0"/>
              </a:rPr>
              <a:t>150 words maximum. </a:t>
            </a:r>
            <a:r>
              <a:rPr lang="en-US" sz="1200" dirty="0">
                <a:solidFill>
                  <a:schemeClr val="tx1"/>
                </a:solidFill>
                <a:latin typeface="Garamond" panose="02020404030301010803" pitchFamily="18" charset="0"/>
              </a:rPr>
              <a:t>Describe the research aims of the project that will address the identified challenges and achieve the vision of the project. Be sure to address how this research will advance knowledge and the fundamental advances (technical and social) you anticipate at the conclusion of the project.]</a:t>
            </a:r>
          </a:p>
          <a:p>
            <a:pPr marL="0" lvl="0" indent="0" algn="l" rtl="0">
              <a:spcBef>
                <a:spcPts val="0"/>
              </a:spcBef>
              <a:spcAft>
                <a:spcPts val="0"/>
              </a:spcAft>
              <a:buNone/>
            </a:pPr>
            <a:endParaRPr sz="1200" dirty="0">
              <a:solidFill>
                <a:schemeClr val="tx1"/>
              </a:solidFill>
              <a:latin typeface="Garamond" panose="02020404030301010803" pitchFamily="18" charset="0"/>
              <a:ea typeface="Oswald"/>
              <a:cs typeface="Oswald"/>
              <a:sym typeface="Oswald"/>
            </a:endParaRPr>
          </a:p>
        </p:txBody>
      </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sp>
        <p:nvSpPr>
          <p:cNvPr id="12" name="hcSlide1Header">
            <a:extLst>
              <a:ext uri="{FF2B5EF4-FFF2-40B4-BE49-F238E27FC236}">
                <a16:creationId xmlns:a16="http://schemas.microsoft.com/office/drawing/2014/main" id="{C5D2F7EF-F87E-0979-5AEB-BF7CCFC0D1FF}"/>
              </a:ext>
            </a:extLst>
          </p:cNvPr>
          <p:cNvSpPr txBox="1"/>
          <p:nvPr/>
        </p:nvSpPr>
        <p:spPr>
          <a:xfrm>
            <a:off x="4470400" y="0"/>
            <a:ext cx="184731" cy="307777"/>
          </a:xfrm>
          <a:prstGeom prst="rect">
            <a:avLst/>
          </a:prstGeom>
          <a:noFill/>
        </p:spPr>
        <p:txBody>
          <a:bodyPr vert="horz" wrap="none" rtlCol="0">
            <a:spAutoFit/>
          </a:bodyPr>
          <a:lstStyle/>
          <a:p>
            <a:endParaRPr lang="en-US"/>
          </a:p>
        </p:txBody>
      </p:sp>
      <p:sp>
        <p:nvSpPr>
          <p:cNvPr id="3" name="Google Shape;57;p13">
            <a:extLst>
              <a:ext uri="{FF2B5EF4-FFF2-40B4-BE49-F238E27FC236}">
                <a16:creationId xmlns:a16="http://schemas.microsoft.com/office/drawing/2014/main" id="{BDB7399F-157F-9784-4456-E2A3F9B5657A}"/>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Project Overview</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pic>
        <p:nvPicPr>
          <p:cNvPr id="4" name="Picture 3" descr="A logo of a globe with a gold cogwheel&#10;&#10;Description automatically generated">
            <a:extLst>
              <a:ext uri="{FF2B5EF4-FFF2-40B4-BE49-F238E27FC236}">
                <a16:creationId xmlns:a16="http://schemas.microsoft.com/office/drawing/2014/main" id="{AB0AE71B-2F3E-0345-FAE6-E127C3A2E6A9}"/>
              </a:ext>
            </a:extLst>
          </p:cNvPr>
          <p:cNvPicPr>
            <a:picLocks noChangeAspect="1"/>
          </p:cNvPicPr>
          <p:nvPr/>
        </p:nvPicPr>
        <p:blipFill>
          <a:blip r:embed="rId3"/>
          <a:stretch>
            <a:fillRect/>
          </a:stretch>
        </p:blipFill>
        <p:spPr>
          <a:xfrm>
            <a:off x="8737392" y="4736892"/>
            <a:ext cx="406608" cy="406608"/>
          </a:xfrm>
          <a:prstGeom prst="rect">
            <a:avLst/>
          </a:prstGeom>
        </p:spPr>
      </p:pic>
    </p:spTree>
    <p:extLst>
      <p:ext uri="{BB962C8B-B14F-4D97-AF65-F5344CB8AC3E}">
        <p14:creationId xmlns:p14="http://schemas.microsoft.com/office/powerpoint/2010/main" val="1085000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swald"/>
                <a:ea typeface="Oswald"/>
                <a:cs typeface="Oswald"/>
                <a:sym typeface="Oswald"/>
              </a:rPr>
              <a:t>Images (Two Maximum); PI’s may share images here relevant to their project update as they see best. Inclusion of data visualization, photos, or video demonstrations that concretely exhibit steps towards achieving project outcomes is strongly encouraged for this portion of the lightning talk.</a:t>
            </a:r>
          </a:p>
          <a:p>
            <a:pPr marL="0" lvl="0" indent="0" algn="l" rtl="0">
              <a:spcBef>
                <a:spcPts val="0"/>
              </a:spcBef>
              <a:spcAft>
                <a:spcPts val="0"/>
              </a:spcAft>
              <a:buNone/>
            </a:pPr>
            <a:endParaRPr lang="en-US" dirty="0">
              <a:latin typeface="Oswald"/>
              <a:ea typeface="Oswald"/>
              <a:cs typeface="Oswald"/>
              <a:sym typeface="Oswald"/>
            </a:endParaRP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sp>
        <p:nvSpPr>
          <p:cNvPr id="61" name="Google Shape;61;p13"/>
          <p:cNvSpPr txBox="1"/>
          <p:nvPr/>
        </p:nvSpPr>
        <p:spPr>
          <a:xfrm>
            <a:off x="3361564" y="1071033"/>
            <a:ext cx="5669894" cy="279275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Research Progress and Outcomes</a:t>
            </a:r>
            <a:endParaRPr lang="en" sz="100" dirty="0">
              <a:latin typeface="Oswald"/>
              <a:ea typeface="Oswald"/>
              <a:cs typeface="Oswald"/>
              <a:sym typeface="Oswald"/>
            </a:endParaRP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[Describe progress to-date of the project’s primary research goals (addressing research questions, development of a new technology etc.) and share any successful outcomes</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Describe how engagement with your team (e.g., researchers and community partners) and feedback from the target community is informing your research and pilot activities. Give specific examples if possible.</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r>
              <a:rPr lang="en-US" sz="1200" dirty="0">
                <a:solidFill>
                  <a:schemeClr val="tx1"/>
                </a:solidFill>
                <a:latin typeface="Garamond" panose="02020404030301010803" pitchFamily="18" charset="0"/>
              </a:rPr>
              <a:t>If relevant, you may have your community partner participate in this portion of the lightning talk. </a:t>
            </a:r>
          </a:p>
          <a:p>
            <a:endParaRPr lang="en-US" sz="1200" dirty="0">
              <a:solidFill>
                <a:schemeClr val="tx1"/>
              </a:solidFill>
              <a:latin typeface="Garamond" panose="02020404030301010803" pitchFamily="18" charset="0"/>
            </a:endParaRPr>
          </a:p>
          <a:p>
            <a:r>
              <a:rPr lang="en-US" sz="1200" dirty="0">
                <a:solidFill>
                  <a:schemeClr val="tx1"/>
                </a:solidFill>
                <a:latin typeface="Garamond" panose="02020404030301010803" pitchFamily="18" charset="0"/>
              </a:rPr>
              <a:t>You may use multiple slides for the “Project Update” Template if needed</a:t>
            </a:r>
            <a:r>
              <a:rPr lang="en-US" sz="1200" b="1" dirty="0">
                <a:solidFill>
                  <a:schemeClr val="tx1"/>
                </a:solidFill>
                <a:latin typeface="Garamond" panose="02020404030301010803" pitchFamily="18" charset="0"/>
              </a:rPr>
              <a:t> but limit each slide to 100-150 words to make it readable.]</a:t>
            </a:r>
          </a:p>
          <a:p>
            <a:pPr marL="0" lvl="0" indent="0" algn="l" rtl="0">
              <a:spcBef>
                <a:spcPts val="0"/>
              </a:spcBef>
              <a:spcAft>
                <a:spcPts val="0"/>
              </a:spcAft>
              <a:buNone/>
            </a:pPr>
            <a:endParaRPr sz="1200" dirty="0">
              <a:solidFill>
                <a:schemeClr val="tx1"/>
              </a:solidFill>
              <a:latin typeface="Garamond" panose="02020404030301010803" pitchFamily="18" charset="0"/>
              <a:ea typeface="Oswald"/>
              <a:cs typeface="Oswald"/>
              <a:sym typeface="Oswald"/>
            </a:endParaRPr>
          </a:p>
        </p:txBody>
      </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pic>
        <p:nvPicPr>
          <p:cNvPr id="4" name="Picture 3" descr="A logo of a globe with a gold cogwheel&#10;&#10;Description automatically generated">
            <a:extLst>
              <a:ext uri="{FF2B5EF4-FFF2-40B4-BE49-F238E27FC236}">
                <a16:creationId xmlns:a16="http://schemas.microsoft.com/office/drawing/2014/main" id="{B89181A8-8173-4BF3-13F5-84ACC4AE0FF0}"/>
              </a:ext>
            </a:extLst>
          </p:cNvPr>
          <p:cNvPicPr>
            <a:picLocks noChangeAspect="1"/>
          </p:cNvPicPr>
          <p:nvPr/>
        </p:nvPicPr>
        <p:blipFill>
          <a:blip r:embed="rId3"/>
          <a:stretch>
            <a:fillRect/>
          </a:stretch>
        </p:blipFill>
        <p:spPr>
          <a:xfrm>
            <a:off x="8737392" y="4736892"/>
            <a:ext cx="406608" cy="406608"/>
          </a:xfrm>
          <a:prstGeom prst="rect">
            <a:avLst/>
          </a:prstGeom>
        </p:spPr>
      </p:pic>
      <p:sp>
        <p:nvSpPr>
          <p:cNvPr id="7" name="Google Shape;57;p13">
            <a:extLst>
              <a:ext uri="{FF2B5EF4-FFF2-40B4-BE49-F238E27FC236}">
                <a16:creationId xmlns:a16="http://schemas.microsoft.com/office/drawing/2014/main" id="{AB5B5BD2-5F95-F095-0CBF-33386EACA84E}"/>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Project Update</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spTree>
    <p:extLst>
      <p:ext uri="{BB962C8B-B14F-4D97-AF65-F5344CB8AC3E}">
        <p14:creationId xmlns:p14="http://schemas.microsoft.com/office/powerpoint/2010/main" val="68697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swald"/>
                <a:ea typeface="Oswald"/>
                <a:cs typeface="Oswald"/>
                <a:sym typeface="Oswald"/>
              </a:rPr>
              <a:t>Images (Two Maximum); PI’s may share images here relevant to their project update as they see best. Inclusion of data visualization, photos, or video demonstrations that concretely exhibit steps towards achieving project outcomes is strongly encouraged for this portion of the lightning talk.</a:t>
            </a:r>
          </a:p>
          <a:p>
            <a:pPr marL="0" lvl="0" indent="0" algn="l" rtl="0">
              <a:spcBef>
                <a:spcPts val="0"/>
              </a:spcBef>
              <a:spcAft>
                <a:spcPts val="0"/>
              </a:spcAft>
              <a:buNone/>
            </a:pPr>
            <a:endParaRPr lang="en-US" dirty="0">
              <a:latin typeface="Oswald"/>
              <a:ea typeface="Oswald"/>
              <a:cs typeface="Oswald"/>
              <a:sym typeface="Oswald"/>
            </a:endParaRP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sp>
        <p:nvSpPr>
          <p:cNvPr id="61" name="Google Shape;61;p13"/>
          <p:cNvSpPr txBox="1"/>
          <p:nvPr/>
        </p:nvSpPr>
        <p:spPr>
          <a:xfrm>
            <a:off x="3361564" y="1071033"/>
            <a:ext cx="5669894" cy="279275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Research Progress and Outcomes</a:t>
            </a:r>
            <a:endParaRPr lang="en" sz="100" dirty="0">
              <a:latin typeface="Oswald"/>
              <a:ea typeface="Oswald"/>
              <a:cs typeface="Oswald"/>
              <a:sym typeface="Oswald"/>
            </a:endParaRP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[Describe progress to-date of the project’s primary research goals (addressing research questions, development of a new technology etc.) and share any successful outcomes</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Describe how engagement with your team (e.g., researchers and community partners) and feedback from the target community is informing your research and pilot activities. Give specific examples if possible.</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r>
              <a:rPr lang="en-US" sz="1200" dirty="0">
                <a:solidFill>
                  <a:schemeClr val="tx1"/>
                </a:solidFill>
                <a:latin typeface="Garamond" panose="02020404030301010803" pitchFamily="18" charset="0"/>
              </a:rPr>
              <a:t>If relevant, you may have your community partner participate in this portion of the lightning talk. </a:t>
            </a:r>
          </a:p>
          <a:p>
            <a:endParaRPr lang="en-US" sz="1200" dirty="0">
              <a:solidFill>
                <a:schemeClr val="tx1"/>
              </a:solidFill>
              <a:latin typeface="Garamond" panose="02020404030301010803" pitchFamily="18" charset="0"/>
            </a:endParaRPr>
          </a:p>
          <a:p>
            <a:r>
              <a:rPr lang="en-US" sz="1200" dirty="0">
                <a:solidFill>
                  <a:schemeClr val="tx1"/>
                </a:solidFill>
                <a:latin typeface="Garamond" panose="02020404030301010803" pitchFamily="18" charset="0"/>
              </a:rPr>
              <a:t>You may use multiple slides for the “Project Update” Template if needed</a:t>
            </a:r>
            <a:r>
              <a:rPr lang="en-US" sz="1200" b="1" dirty="0">
                <a:solidFill>
                  <a:schemeClr val="tx1"/>
                </a:solidFill>
                <a:latin typeface="Garamond" panose="02020404030301010803" pitchFamily="18" charset="0"/>
              </a:rPr>
              <a:t> but limit each slide to 100-150 words to make it readable.]</a:t>
            </a:r>
          </a:p>
          <a:p>
            <a:pPr marL="0" lvl="0" indent="0" algn="l" rtl="0">
              <a:spcBef>
                <a:spcPts val="0"/>
              </a:spcBef>
              <a:spcAft>
                <a:spcPts val="0"/>
              </a:spcAft>
              <a:buNone/>
            </a:pPr>
            <a:endParaRPr sz="1200" dirty="0">
              <a:solidFill>
                <a:schemeClr val="tx1"/>
              </a:solidFill>
              <a:latin typeface="Garamond" panose="02020404030301010803" pitchFamily="18" charset="0"/>
              <a:ea typeface="Oswald"/>
              <a:cs typeface="Oswald"/>
              <a:sym typeface="Oswald"/>
            </a:endParaRPr>
          </a:p>
        </p:txBody>
      </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pic>
        <p:nvPicPr>
          <p:cNvPr id="4" name="Picture 3" descr="A logo of a globe with a gold cogwheel&#10;&#10;Description automatically generated">
            <a:extLst>
              <a:ext uri="{FF2B5EF4-FFF2-40B4-BE49-F238E27FC236}">
                <a16:creationId xmlns:a16="http://schemas.microsoft.com/office/drawing/2014/main" id="{4891F1CD-FC10-C601-77CE-2FFE50487820}"/>
              </a:ext>
            </a:extLst>
          </p:cNvPr>
          <p:cNvPicPr>
            <a:picLocks noChangeAspect="1"/>
          </p:cNvPicPr>
          <p:nvPr/>
        </p:nvPicPr>
        <p:blipFill>
          <a:blip r:embed="rId3"/>
          <a:stretch>
            <a:fillRect/>
          </a:stretch>
        </p:blipFill>
        <p:spPr>
          <a:xfrm>
            <a:off x="8737392" y="4736892"/>
            <a:ext cx="406608" cy="406608"/>
          </a:xfrm>
          <a:prstGeom prst="rect">
            <a:avLst/>
          </a:prstGeom>
        </p:spPr>
      </p:pic>
      <p:sp>
        <p:nvSpPr>
          <p:cNvPr id="7" name="Google Shape;57;p13">
            <a:extLst>
              <a:ext uri="{FF2B5EF4-FFF2-40B4-BE49-F238E27FC236}">
                <a16:creationId xmlns:a16="http://schemas.microsoft.com/office/drawing/2014/main" id="{387C5FA6-35A2-00FE-0405-1525CD554CF4}"/>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Project Update</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spTree>
    <p:extLst>
      <p:ext uri="{BB962C8B-B14F-4D97-AF65-F5344CB8AC3E}">
        <p14:creationId xmlns:p14="http://schemas.microsoft.com/office/powerpoint/2010/main" val="179681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62;p13">
            <a:extLst>
              <a:ext uri="{FF2B5EF4-FFF2-40B4-BE49-F238E27FC236}">
                <a16:creationId xmlns:a16="http://schemas.microsoft.com/office/drawing/2014/main" id="{463231F7-0CFD-6BB2-BE3F-BBDB2F378904}"/>
              </a:ext>
            </a:extLst>
          </p:cNvPr>
          <p:cNvSpPr txBox="1"/>
          <p:nvPr/>
        </p:nvSpPr>
        <p:spPr>
          <a:xfrm>
            <a:off x="112542" y="1111624"/>
            <a:ext cx="3075709" cy="36905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swald"/>
                <a:ea typeface="Oswald"/>
                <a:cs typeface="Oswald"/>
                <a:sym typeface="Oswald"/>
              </a:rPr>
              <a:t>Images (Two Maximum); you may include images or graphical content relevant to your future goals</a:t>
            </a:r>
          </a:p>
        </p:txBody>
      </p:sp>
      <p:grpSp>
        <p:nvGrpSpPr>
          <p:cNvPr id="5" name="Group 4">
            <a:extLst>
              <a:ext uri="{FF2B5EF4-FFF2-40B4-BE49-F238E27FC236}">
                <a16:creationId xmlns:a16="http://schemas.microsoft.com/office/drawing/2014/main" id="{74CD3415-8866-466B-BA6E-A9B2C64CC0D3}"/>
              </a:ext>
            </a:extLst>
          </p:cNvPr>
          <p:cNvGrpSpPr/>
          <p:nvPr/>
        </p:nvGrpSpPr>
        <p:grpSpPr>
          <a:xfrm>
            <a:off x="0" y="4908395"/>
            <a:ext cx="3467723" cy="300300"/>
            <a:chOff x="0" y="4784185"/>
            <a:chExt cx="3467723" cy="300300"/>
          </a:xfrm>
        </p:grpSpPr>
        <p:sp>
          <p:nvSpPr>
            <p:cNvPr id="55" name="Google Shape;55;p13"/>
            <p:cNvSpPr txBox="1"/>
            <p:nvPr/>
          </p:nvSpPr>
          <p:spPr>
            <a:xfrm>
              <a:off x="0" y="4784185"/>
              <a:ext cx="26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tx1">
                      <a:lumMod val="65000"/>
                      <a:lumOff val="35000"/>
                    </a:schemeClr>
                  </a:solidFill>
                  <a:latin typeface="Oswald"/>
                  <a:ea typeface="Oswald"/>
                  <a:cs typeface="Oswald"/>
                  <a:sym typeface="Oswald"/>
                </a:rPr>
                <a:t>Smart and Connected Communities</a:t>
              </a:r>
              <a:endParaRPr sz="1000" dirty="0">
                <a:solidFill>
                  <a:schemeClr val="tx1">
                    <a:lumMod val="65000"/>
                    <a:lumOff val="35000"/>
                  </a:schemeClr>
                </a:solidFill>
              </a:endParaRPr>
            </a:p>
          </p:txBody>
        </p:sp>
        <p:sp>
          <p:nvSpPr>
            <p:cNvPr id="56" name="Google Shape;56;p13"/>
            <p:cNvSpPr txBox="1"/>
            <p:nvPr/>
          </p:nvSpPr>
          <p:spPr>
            <a:xfrm>
              <a:off x="1624998" y="4784185"/>
              <a:ext cx="1842725"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dirty="0">
                  <a:solidFill>
                    <a:schemeClr val="bg2">
                      <a:lumMod val="60000"/>
                      <a:lumOff val="40000"/>
                    </a:schemeClr>
                  </a:solidFill>
                  <a:latin typeface="Oswald"/>
                  <a:ea typeface="Oswald"/>
                  <a:cs typeface="Oswald"/>
                  <a:sym typeface="Oswald"/>
                </a:rPr>
                <a:t>- 2024 PI Meeting</a:t>
              </a:r>
              <a:endParaRPr sz="1000" dirty="0">
                <a:solidFill>
                  <a:schemeClr val="bg2">
                    <a:lumMod val="60000"/>
                    <a:lumOff val="40000"/>
                  </a:schemeClr>
                </a:solidFill>
                <a:latin typeface="Oswald"/>
                <a:ea typeface="Oswald"/>
                <a:cs typeface="Oswald"/>
                <a:sym typeface="Oswald"/>
              </a:endParaRPr>
            </a:p>
          </p:txBody>
        </p:sp>
      </p:grpSp>
      <p:sp>
        <p:nvSpPr>
          <p:cNvPr id="61" name="Google Shape;61;p13"/>
          <p:cNvSpPr txBox="1"/>
          <p:nvPr/>
        </p:nvSpPr>
        <p:spPr>
          <a:xfrm>
            <a:off x="3361564" y="1071033"/>
            <a:ext cx="5669894" cy="279275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6697"/>
                </a:solidFill>
                <a:latin typeface="Oswald"/>
                <a:ea typeface="Oswald"/>
                <a:cs typeface="Oswald"/>
                <a:sym typeface="Oswald"/>
              </a:rPr>
              <a:t>Plans for the Next Year / Anticipated Outcomes</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a:t>
            </a:r>
            <a:r>
              <a:rPr lang="en-US" sz="1200" b="1" dirty="0">
                <a:solidFill>
                  <a:schemeClr val="tx1"/>
                </a:solidFill>
                <a:latin typeface="Garamond" panose="02020404030301010803" pitchFamily="18" charset="0"/>
              </a:rPr>
              <a:t>150 words maximum.</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Describe the major project milestones and/or products that you plan to accomplish over the next year.</a:t>
            </a:r>
          </a:p>
          <a:p>
            <a:pPr marL="0" lvl="0" indent="0" algn="l" rtl="0">
              <a:spcBef>
                <a:spcPts val="0"/>
              </a:spcBef>
              <a:spcAft>
                <a:spcPts val="0"/>
              </a:spcAft>
              <a:buNone/>
            </a:pPr>
            <a:endParaRPr lang="en-US" sz="1200" dirty="0">
              <a:solidFill>
                <a:schemeClr val="tx1"/>
              </a:solidFill>
              <a:latin typeface="Garamond" panose="02020404030301010803" pitchFamily="18" charset="0"/>
            </a:endParaRPr>
          </a:p>
          <a:p>
            <a:pPr marL="0" lvl="0" indent="0" algn="l" rtl="0">
              <a:spcBef>
                <a:spcPts val="0"/>
              </a:spcBef>
              <a:spcAft>
                <a:spcPts val="0"/>
              </a:spcAft>
              <a:buNone/>
            </a:pPr>
            <a:r>
              <a:rPr lang="en-US" sz="1200" dirty="0">
                <a:solidFill>
                  <a:schemeClr val="tx1"/>
                </a:solidFill>
                <a:latin typeface="Garamond" panose="02020404030301010803" pitchFamily="18" charset="0"/>
              </a:rPr>
              <a:t>Provide an overview of the specific research activities you will undertake to accomplish these milestones or products.]</a:t>
            </a:r>
          </a:p>
        </p:txBody>
      </p:sp>
      <p:cxnSp>
        <p:nvCxnSpPr>
          <p:cNvPr id="2" name="Google Shape;54;p13">
            <a:extLst>
              <a:ext uri="{FF2B5EF4-FFF2-40B4-BE49-F238E27FC236}">
                <a16:creationId xmlns:a16="http://schemas.microsoft.com/office/drawing/2014/main" id="{C20C7CBC-D6BC-313A-FD06-B8D32E2A4470}"/>
              </a:ext>
            </a:extLst>
          </p:cNvPr>
          <p:cNvCxnSpPr>
            <a:cxnSpLocks/>
          </p:cNvCxnSpPr>
          <p:nvPr/>
        </p:nvCxnSpPr>
        <p:spPr>
          <a:xfrm>
            <a:off x="0" y="945527"/>
            <a:ext cx="9065251" cy="0"/>
          </a:xfrm>
          <a:prstGeom prst="straightConnector1">
            <a:avLst/>
          </a:prstGeom>
          <a:noFill/>
          <a:ln w="9525" cap="flat" cmpd="sng">
            <a:solidFill>
              <a:srgbClr val="006697"/>
            </a:solidFill>
            <a:prstDash val="solid"/>
            <a:miter lim="800000"/>
            <a:headEnd type="none" w="sm" len="sm"/>
            <a:tailEnd type="none" w="sm" len="sm"/>
          </a:ln>
        </p:spPr>
      </p:cxnSp>
      <p:sp>
        <p:nvSpPr>
          <p:cNvPr id="11" name="flSlide1Footer" descr="  ">
            <a:extLst>
              <a:ext uri="{FF2B5EF4-FFF2-40B4-BE49-F238E27FC236}">
                <a16:creationId xmlns:a16="http://schemas.microsoft.com/office/drawing/2014/main" id="{7212557C-0902-CF38-2A27-84C44EBD4EE3}"/>
              </a:ext>
            </a:extLst>
          </p:cNvPr>
          <p:cNvSpPr txBox="1"/>
          <p:nvPr/>
        </p:nvSpPr>
        <p:spPr>
          <a:xfrm>
            <a:off x="0" y="4823460"/>
            <a:ext cx="242374" cy="223138"/>
          </a:xfrm>
          <a:prstGeom prst="rect">
            <a:avLst/>
          </a:prstGeom>
          <a:noFill/>
        </p:spPr>
        <p:txBody>
          <a:bodyPr vert="horz" wrap="none" rtlCol="0">
            <a:spAutoFit/>
          </a:bodyPr>
          <a:lstStyle/>
          <a:p>
            <a:r>
              <a:rPr lang="en-US" sz="850" dirty="0">
                <a:latin typeface="Microsoft Sans Serif" panose="020B0604020202020204" pitchFamily="34" charset="0"/>
              </a:rPr>
              <a:t>  </a:t>
            </a:r>
          </a:p>
        </p:txBody>
      </p:sp>
      <p:pic>
        <p:nvPicPr>
          <p:cNvPr id="4" name="Picture 3" descr="A logo of a globe with a gold cogwheel&#10;&#10;Description automatically generated">
            <a:extLst>
              <a:ext uri="{FF2B5EF4-FFF2-40B4-BE49-F238E27FC236}">
                <a16:creationId xmlns:a16="http://schemas.microsoft.com/office/drawing/2014/main" id="{80FFA90C-FDF4-A217-DF9F-FB3AF91C0344}"/>
              </a:ext>
            </a:extLst>
          </p:cNvPr>
          <p:cNvPicPr>
            <a:picLocks noChangeAspect="1"/>
          </p:cNvPicPr>
          <p:nvPr/>
        </p:nvPicPr>
        <p:blipFill>
          <a:blip r:embed="rId3"/>
          <a:stretch>
            <a:fillRect/>
          </a:stretch>
        </p:blipFill>
        <p:spPr>
          <a:xfrm>
            <a:off x="8737392" y="4736892"/>
            <a:ext cx="406608" cy="406608"/>
          </a:xfrm>
          <a:prstGeom prst="rect">
            <a:avLst/>
          </a:prstGeom>
        </p:spPr>
      </p:pic>
      <p:sp>
        <p:nvSpPr>
          <p:cNvPr id="7" name="Google Shape;57;p13">
            <a:extLst>
              <a:ext uri="{FF2B5EF4-FFF2-40B4-BE49-F238E27FC236}">
                <a16:creationId xmlns:a16="http://schemas.microsoft.com/office/drawing/2014/main" id="{D0812EA0-534B-C372-236C-242E6D131329}"/>
              </a:ext>
            </a:extLst>
          </p:cNvPr>
          <p:cNvSpPr txBox="1"/>
          <p:nvPr/>
        </p:nvSpPr>
        <p:spPr>
          <a:xfrm>
            <a:off x="6022" y="17930"/>
            <a:ext cx="9059229"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3000" b="1" dirty="0">
                <a:solidFill>
                  <a:srgbClr val="006697"/>
                </a:solidFill>
                <a:latin typeface="Oswald"/>
                <a:ea typeface="Oswald"/>
                <a:cs typeface="Oswald"/>
                <a:sym typeface="Oswald"/>
              </a:rPr>
              <a:t>Future Goals</a:t>
            </a:r>
          </a:p>
          <a:p>
            <a:pPr marL="0" lvl="0" indent="0" rtl="0">
              <a:spcBef>
                <a:spcPts val="0"/>
              </a:spcBef>
              <a:spcAft>
                <a:spcPts val="0"/>
              </a:spcAft>
              <a:buNone/>
            </a:pPr>
            <a:r>
              <a:rPr lang="en" sz="1200" dirty="0">
                <a:solidFill>
                  <a:schemeClr val="bg2">
                    <a:lumMod val="60000"/>
                    <a:lumOff val="40000"/>
                  </a:schemeClr>
                </a:solidFill>
                <a:latin typeface="Oswald"/>
                <a:ea typeface="Oswald"/>
                <a:cs typeface="Oswald"/>
                <a:sym typeface="Oswald"/>
              </a:rPr>
              <a:t>Project Title</a:t>
            </a:r>
          </a:p>
        </p:txBody>
      </p:sp>
    </p:spTree>
    <p:extLst>
      <p:ext uri="{BB962C8B-B14F-4D97-AF65-F5344CB8AC3E}">
        <p14:creationId xmlns:p14="http://schemas.microsoft.com/office/powerpoint/2010/main" val="21073459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861E1875FABF4596969CF725419F8C" ma:contentTypeVersion="14" ma:contentTypeDescription="Create a new document." ma:contentTypeScope="" ma:versionID="983d1c2b468b008216290b9434c1bbbb">
  <xsd:schema xmlns:xsd="http://www.w3.org/2001/XMLSchema" xmlns:xs="http://www.w3.org/2001/XMLSchema" xmlns:p="http://schemas.microsoft.com/office/2006/metadata/properties" xmlns:ns3="f2d72582-592c-4e54-b448-bb0de5e5c4a0" xmlns:ns4="4871a6e1-68a9-484a-a672-fd421cc06f1f" targetNamespace="http://schemas.microsoft.com/office/2006/metadata/properties" ma:root="true" ma:fieldsID="2c8703440940da025069829f49460c23" ns3:_="" ns4:_="">
    <xsd:import namespace="f2d72582-592c-4e54-b448-bb0de5e5c4a0"/>
    <xsd:import namespace="4871a6e1-68a9-484a-a672-fd421cc06f1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_activity" minOccurs="0"/>
                <xsd:element ref="ns3:MediaServiceOCR"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72582-592c-4e54-b448-bb0de5e5c4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71a6e1-68a9-484a-a672-fd421cc06f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2d72582-592c-4e54-b448-bb0de5e5c4a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5DB344-762B-4166-A9D7-23A534D89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72582-592c-4e54-b448-bb0de5e5c4a0"/>
    <ds:schemaRef ds:uri="4871a6e1-68a9-484a-a672-fd421cc06f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ECABC1-ECFF-4DFA-BF69-7122F46E965D}">
  <ds:schemaRefs>
    <ds:schemaRef ds:uri="http://purl.org/dc/dcmitype/"/>
    <ds:schemaRef ds:uri="http://schemas.microsoft.com/office/infopath/2007/PartnerControls"/>
    <ds:schemaRef ds:uri="http://purl.org/dc/elements/1.1/"/>
    <ds:schemaRef ds:uri="http://schemas.microsoft.com/office/2006/metadata/properties"/>
    <ds:schemaRef ds:uri="f2d72582-592c-4e54-b448-bb0de5e5c4a0"/>
    <ds:schemaRef ds:uri="http://schemas.microsoft.com/office/2006/documentManagement/types"/>
    <ds:schemaRef ds:uri="4871a6e1-68a9-484a-a672-fd421cc06f1f"/>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6287A8B4-55BE-4F75-A39A-3F16904D67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483</TotalTime>
  <Words>844</Words>
  <Application>Microsoft Macintosh PowerPoint</Application>
  <PresentationFormat>On-screen Show (16:9)</PresentationFormat>
  <Paragraphs>96</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Microsoft Sans Serif</vt:lpstr>
      <vt:lpstr>Source Sans Pro</vt:lpstr>
      <vt:lpstr>Oswald</vt:lpstr>
      <vt:lpstr>Garamond</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Sharma, Vishal</dc:creator>
  <cp:lastModifiedBy>Karns, Amy L</cp:lastModifiedBy>
  <cp:revision>7</cp:revision>
  <dcterms:modified xsi:type="dcterms:W3CDTF">2024-02-12T17:12:50Z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c7753cf4-88ee-4977-b80d-6bdab5902d78</vt:lpwstr>
  </property>
  <property fmtid="{D5CDD505-2E9C-101B-9397-08002B2CF9AE}" pid="3" name="ContainsCUI">
    <vt:lpwstr>No</vt:lpwstr>
  </property>
  <property fmtid="{D5CDD505-2E9C-101B-9397-08002B2CF9AE}" pid="4" name="ContentTypeId">
    <vt:lpwstr>0x010100D1861E1875FABF4596969CF725419F8C</vt:lpwstr>
  </property>
</Properties>
</file>