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9" r:id="rId5"/>
    <p:sldId id="257" r:id="rId6"/>
    <p:sldId id="261" r:id="rId7"/>
    <p:sldId id="262" r:id="rId8"/>
    <p:sldId id="263" r:id="rId9"/>
    <p:sldId id="264" r:id="rId10"/>
    <p:sldId id="265" r:id="rId11"/>
  </p:sldIdLst>
  <p:sldSz cx="9144000" cy="5143500" type="screen16x9"/>
  <p:notesSz cx="6858000" cy="9144000"/>
  <p:embeddedFontLst>
    <p:embeddedFont>
      <p:font typeface="Garamond" panose="02020404030301010803" pitchFamily="18" charset="0"/>
      <p:regular r:id="rId13"/>
      <p:bold r:id="rId14"/>
      <p:italic r:id="rId15"/>
    </p:embeddedFont>
    <p:embeddedFont>
      <p:font typeface="Microsoft Sans Serif" panose="020B0604020202020204" pitchFamily="34" charset="0"/>
      <p:regular r:id="rId16"/>
    </p:embeddedFont>
    <p:embeddedFont>
      <p:font typeface="Oswald" panose="00000500000000000000" pitchFamily="2" charset="0"/>
      <p:regular r:id="rId17"/>
      <p:bold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B2FE1-C312-4A9E-A4BF-35683F625AB9}" v="25" dt="2023-12-22T15:38:4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92993" autoAdjust="0"/>
  </p:normalViewPr>
  <p:slideViewPr>
    <p:cSldViewPr snapToGrid="0">
      <p:cViewPr varScale="1">
        <p:scale>
          <a:sx n="153" d="100"/>
          <a:sy n="153" d="100"/>
        </p:scale>
        <p:origin x="72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Vishal" userId="e4c90282-2cc3-469e-9845-61ddef539b43" providerId="ADAL" clId="{3CDB2FE1-C312-4A9E-A4BF-35683F625AB9}"/>
    <pc:docChg chg="undo custSel addSld delSld modSld">
      <pc:chgData name="Sharma, Vishal" userId="e4c90282-2cc3-469e-9845-61ddef539b43" providerId="ADAL" clId="{3CDB2FE1-C312-4A9E-A4BF-35683F625AB9}" dt="2023-12-22T15:38:48.179" v="3872" actId="20577"/>
      <pc:docMkLst>
        <pc:docMk/>
      </pc:docMkLst>
      <pc:sldChg chg="addSp delSp modSp mod">
        <pc:chgData name="Sharma, Vishal" userId="e4c90282-2cc3-469e-9845-61ddef539b43" providerId="ADAL" clId="{3CDB2FE1-C312-4A9E-A4BF-35683F625AB9}" dt="2023-12-22T14:14:52.176" v="3377" actId="20577"/>
        <pc:sldMkLst>
          <pc:docMk/>
          <pc:sldMk cId="1194338957" sldId="257"/>
        </pc:sldMkLst>
        <pc:spChg chg="add mod">
          <ac:chgData name="Sharma, Vishal" userId="e4c90282-2cc3-469e-9845-61ddef539b43" providerId="ADAL" clId="{3CDB2FE1-C312-4A9E-A4BF-35683F625AB9}" dt="2023-12-22T13:32:28.162" v="411"/>
          <ac:spMkLst>
            <pc:docMk/>
            <pc:sldMk cId="1194338957" sldId="257"/>
            <ac:spMk id="3" creationId="{F75FE1E3-2298-FE3E-1B9A-5085F0467119}"/>
          </ac:spMkLst>
        </pc:spChg>
        <pc:spChg chg="add mod">
          <ac:chgData name="Sharma, Vishal" userId="e4c90282-2cc3-469e-9845-61ddef539b43" providerId="ADAL" clId="{3CDB2FE1-C312-4A9E-A4BF-35683F625AB9}" dt="2023-12-22T13:32:28.162" v="411"/>
          <ac:spMkLst>
            <pc:docMk/>
            <pc:sldMk cId="1194338957" sldId="257"/>
            <ac:spMk id="4" creationId="{ED967937-7A76-6C06-3B31-DBA7ECDDE835}"/>
          </ac:spMkLst>
        </pc:spChg>
        <pc:spChg chg="del">
          <ac:chgData name="Sharma, Vishal" userId="e4c90282-2cc3-469e-9845-61ddef539b43" providerId="ADAL" clId="{3CDB2FE1-C312-4A9E-A4BF-35683F625AB9}" dt="2023-12-22T13:25:23.601" v="18" actId="478"/>
          <ac:spMkLst>
            <pc:docMk/>
            <pc:sldMk cId="1194338957" sldId="257"/>
            <ac:spMk id="6" creationId="{463231F7-0CFD-6BB2-BE3F-BBDB2F378904}"/>
          </ac:spMkLst>
        </pc:spChg>
        <pc:spChg chg="del">
          <ac:chgData name="Sharma, Vishal" userId="e4c90282-2cc3-469e-9845-61ddef539b43" providerId="ADAL" clId="{3CDB2FE1-C312-4A9E-A4BF-35683F625AB9}" dt="2023-12-22T13:25:26.464" v="21" actId="478"/>
          <ac:spMkLst>
            <pc:docMk/>
            <pc:sldMk cId="1194338957" sldId="257"/>
            <ac:spMk id="7" creationId="{D09E3AF5-8EEF-E7DF-416B-89C5A22DC29C}"/>
          </ac:spMkLst>
        </pc:spChg>
        <pc:spChg chg="del">
          <ac:chgData name="Sharma, Vishal" userId="e4c90282-2cc3-469e-9845-61ddef539b43" providerId="ADAL" clId="{3CDB2FE1-C312-4A9E-A4BF-35683F625AB9}" dt="2023-12-22T13:25:25.307" v="20" actId="478"/>
          <ac:spMkLst>
            <pc:docMk/>
            <pc:sldMk cId="1194338957" sldId="257"/>
            <ac:spMk id="8" creationId="{2BA6A99F-6470-596C-3815-108DD7E1D794}"/>
          </ac:spMkLst>
        </pc:spChg>
        <pc:spChg chg="add del mod">
          <ac:chgData name="Sharma, Vishal" userId="e4c90282-2cc3-469e-9845-61ddef539b43" providerId="ADAL" clId="{3CDB2FE1-C312-4A9E-A4BF-35683F625AB9}" dt="2023-12-22T14:07:18.264" v="3090"/>
          <ac:spMkLst>
            <pc:docMk/>
            <pc:sldMk cId="1194338957" sldId="257"/>
            <ac:spMk id="13" creationId="{257EE636-A3F8-0E12-AD41-535F5D1CD1C8}"/>
          </ac:spMkLst>
        </pc:spChg>
        <pc:spChg chg="mod">
          <ac:chgData name="Sharma, Vishal" userId="e4c90282-2cc3-469e-9845-61ddef539b43" providerId="ADAL" clId="{3CDB2FE1-C312-4A9E-A4BF-35683F625AB9}" dt="2023-12-22T14:13:38.665" v="3328" actId="20577"/>
          <ac:spMkLst>
            <pc:docMk/>
            <pc:sldMk cId="1194338957" sldId="257"/>
            <ac:spMk id="57" creationId="{00000000-0000-0000-0000-000000000000}"/>
          </ac:spMkLst>
        </pc:spChg>
        <pc:spChg chg="mod topLvl">
          <ac:chgData name="Sharma, Vishal" userId="e4c90282-2cc3-469e-9845-61ddef539b43" providerId="ADAL" clId="{3CDB2FE1-C312-4A9E-A4BF-35683F625AB9}" dt="2023-12-22T14:14:52.176" v="3377" actId="20577"/>
          <ac:spMkLst>
            <pc:docMk/>
            <pc:sldMk cId="1194338957" sldId="257"/>
            <ac:spMk id="59" creationId="{00000000-0000-0000-0000-000000000000}"/>
          </ac:spMkLst>
        </pc:spChg>
        <pc:spChg chg="del">
          <ac:chgData name="Sharma, Vishal" userId="e4c90282-2cc3-469e-9845-61ddef539b43" providerId="ADAL" clId="{3CDB2FE1-C312-4A9E-A4BF-35683F625AB9}" dt="2023-12-22T13:25:24.590" v="19" actId="478"/>
          <ac:spMkLst>
            <pc:docMk/>
            <pc:sldMk cId="1194338957" sldId="257"/>
            <ac:spMk id="61" creationId="{00000000-0000-0000-0000-000000000000}"/>
          </ac:spMkLst>
        </pc:spChg>
        <pc:grpChg chg="del">
          <ac:chgData name="Sharma, Vishal" userId="e4c90282-2cc3-469e-9845-61ddef539b43" providerId="ADAL" clId="{3CDB2FE1-C312-4A9E-A4BF-35683F625AB9}" dt="2023-12-22T13:32:27.892" v="410" actId="478"/>
          <ac:grpSpMkLst>
            <pc:docMk/>
            <pc:sldMk cId="1194338957" sldId="257"/>
            <ac:grpSpMk id="5" creationId="{74CD3415-8866-466B-BA6E-A9B2C64CC0D3}"/>
          </ac:grpSpMkLst>
        </pc:grpChg>
        <pc:grpChg chg="add del mod">
          <ac:chgData name="Sharma, Vishal" userId="e4c90282-2cc3-469e-9845-61ddef539b43" providerId="ADAL" clId="{3CDB2FE1-C312-4A9E-A4BF-35683F625AB9}" dt="2023-12-22T14:11:01.232" v="3214" actId="478"/>
          <ac:grpSpMkLst>
            <pc:docMk/>
            <pc:sldMk cId="1194338957" sldId="257"/>
            <ac:grpSpMk id="17" creationId="{1793B0EA-C876-D527-76BF-C5179900E95C}"/>
          </ac:grpSpMkLst>
        </pc:grpChg>
        <pc:picChg chg="add mod">
          <ac:chgData name="Sharma, Vishal" userId="e4c90282-2cc3-469e-9845-61ddef539b43" providerId="ADAL" clId="{3CDB2FE1-C312-4A9E-A4BF-35683F625AB9}" dt="2023-12-22T14:05:22.813" v="3082" actId="1076"/>
          <ac:picMkLst>
            <pc:docMk/>
            <pc:sldMk cId="1194338957" sldId="257"/>
            <ac:picMk id="10" creationId="{94169B2E-D0CF-09A0-F2DF-6E0224D680C7}"/>
          </ac:picMkLst>
        </pc:picChg>
        <pc:picChg chg="add del mod">
          <ac:chgData name="Sharma, Vishal" userId="e4c90282-2cc3-469e-9845-61ddef539b43" providerId="ADAL" clId="{3CDB2FE1-C312-4A9E-A4BF-35683F625AB9}" dt="2023-12-22T14:10:57.673" v="3210" actId="478"/>
          <ac:picMkLst>
            <pc:docMk/>
            <pc:sldMk cId="1194338957" sldId="257"/>
            <ac:picMk id="14" creationId="{48206888-35DC-9DF5-DDAF-E8B7C4985F44}"/>
          </ac:picMkLst>
        </pc:picChg>
        <pc:picChg chg="add del mod topLvl">
          <ac:chgData name="Sharma, Vishal" userId="e4c90282-2cc3-469e-9845-61ddef539b43" providerId="ADAL" clId="{3CDB2FE1-C312-4A9E-A4BF-35683F625AB9}" dt="2023-12-22T14:11:01.232" v="3214" actId="478"/>
          <ac:picMkLst>
            <pc:docMk/>
            <pc:sldMk cId="1194338957" sldId="257"/>
            <ac:picMk id="15" creationId="{51856EDC-30BD-E52E-D60B-8B51BE692B85}"/>
          </ac:picMkLst>
        </pc:picChg>
        <pc:picChg chg="add del mod">
          <ac:chgData name="Sharma, Vishal" userId="e4c90282-2cc3-469e-9845-61ddef539b43" providerId="ADAL" clId="{3CDB2FE1-C312-4A9E-A4BF-35683F625AB9}" dt="2023-12-22T14:10:58.776" v="3211" actId="478"/>
          <ac:picMkLst>
            <pc:docMk/>
            <pc:sldMk cId="1194338957" sldId="257"/>
            <ac:picMk id="16" creationId="{69914156-DACD-50F2-9785-ACCB1CFA4AFA}"/>
          </ac:picMkLst>
        </pc:picChg>
        <pc:picChg chg="del mod">
          <ac:chgData name="Sharma, Vishal" userId="e4c90282-2cc3-469e-9845-61ddef539b43" providerId="ADAL" clId="{3CDB2FE1-C312-4A9E-A4BF-35683F625AB9}" dt="2023-12-22T13:25:54.365" v="35" actId="478"/>
          <ac:picMkLst>
            <pc:docMk/>
            <pc:sldMk cId="1194338957" sldId="257"/>
            <ac:picMk id="58" creationId="{00000000-0000-0000-0000-000000000000}"/>
          </ac:picMkLst>
        </pc:picChg>
        <pc:cxnChg chg="del mod">
          <ac:chgData name="Sharma, Vishal" userId="e4c90282-2cc3-469e-9845-61ddef539b43" providerId="ADAL" clId="{3CDB2FE1-C312-4A9E-A4BF-35683F625AB9}" dt="2023-12-22T13:26:49.421" v="50" actId="478"/>
          <ac:cxnSpMkLst>
            <pc:docMk/>
            <pc:sldMk cId="1194338957" sldId="257"/>
            <ac:cxnSpMk id="2" creationId="{C20C7CBC-D6BC-313A-FD06-B8D32E2A4470}"/>
          </ac:cxnSpMkLst>
        </pc:cxnChg>
      </pc:sldChg>
      <pc:sldChg chg="del">
        <pc:chgData name="Sharma, Vishal" userId="e4c90282-2cc3-469e-9845-61ddef539b43" providerId="ADAL" clId="{3CDB2FE1-C312-4A9E-A4BF-35683F625AB9}" dt="2023-12-22T14:00:25.524" v="2643" actId="47"/>
        <pc:sldMkLst>
          <pc:docMk/>
          <pc:sldMk cId="1657051063" sldId="258"/>
        </pc:sldMkLst>
      </pc:sldChg>
      <pc:sldChg chg="addSp modSp mod">
        <pc:chgData name="Sharma, Vishal" userId="e4c90282-2cc3-469e-9845-61ddef539b43" providerId="ADAL" clId="{3CDB2FE1-C312-4A9E-A4BF-35683F625AB9}" dt="2023-12-22T15:38:48.179" v="3872" actId="20577"/>
        <pc:sldMkLst>
          <pc:docMk/>
          <pc:sldMk cId="2436883264" sldId="259"/>
        </pc:sldMkLst>
        <pc:spChg chg="add mod">
          <ac:chgData name="Sharma, Vishal" userId="e4c90282-2cc3-469e-9845-61ddef539b43" providerId="ADAL" clId="{3CDB2FE1-C312-4A9E-A4BF-35683F625AB9}" dt="2023-12-22T13:32:24.036" v="409"/>
          <ac:spMkLst>
            <pc:docMk/>
            <pc:sldMk cId="2436883264" sldId="259"/>
            <ac:spMk id="2" creationId="{2E28DA5C-0091-4F4E-A4D1-E1A719845CA8}"/>
          </ac:spMkLst>
        </pc:spChg>
        <pc:spChg chg="mod">
          <ac:chgData name="Sharma, Vishal" userId="e4c90282-2cc3-469e-9845-61ddef539b43" providerId="ADAL" clId="{3CDB2FE1-C312-4A9E-A4BF-35683F625AB9}" dt="2023-12-22T15:38:48.179" v="3872" actId="20577"/>
          <ac:spMkLst>
            <pc:docMk/>
            <pc:sldMk cId="2436883264" sldId="259"/>
            <ac:spMk id="3" creationId="{FFD85BAE-AB02-7A99-102E-873936B1F2F1}"/>
          </ac:spMkLst>
        </pc:spChg>
        <pc:spChg chg="add mod">
          <ac:chgData name="Sharma, Vishal" userId="e4c90282-2cc3-469e-9845-61ddef539b43" providerId="ADAL" clId="{3CDB2FE1-C312-4A9E-A4BF-35683F625AB9}" dt="2023-12-22T13:32:24.036" v="409"/>
          <ac:spMkLst>
            <pc:docMk/>
            <pc:sldMk cId="2436883264" sldId="259"/>
            <ac:spMk id="4" creationId="{407482EB-4129-0A83-3212-9593D65AC5F1}"/>
          </ac:spMkLst>
        </pc:spChg>
        <pc:picChg chg="add mod">
          <ac:chgData name="Sharma, Vishal" userId="e4c90282-2cc3-469e-9845-61ddef539b43" providerId="ADAL" clId="{3CDB2FE1-C312-4A9E-A4BF-35683F625AB9}" dt="2023-12-22T14:16:18.277" v="3476"/>
          <ac:picMkLst>
            <pc:docMk/>
            <pc:sldMk cId="2436883264" sldId="259"/>
            <ac:picMk id="5" creationId="{AF978EB8-D955-29E9-099E-66DAA8B39592}"/>
          </ac:picMkLst>
        </pc:picChg>
      </pc:sldChg>
      <pc:sldChg chg="delSp modSp add del mod">
        <pc:chgData name="Sharma, Vishal" userId="e4c90282-2cc3-469e-9845-61ddef539b43" providerId="ADAL" clId="{3CDB2FE1-C312-4A9E-A4BF-35683F625AB9}" dt="2023-12-22T13:46:26.967" v="1818" actId="47"/>
        <pc:sldMkLst>
          <pc:docMk/>
          <pc:sldMk cId="2606086803" sldId="260"/>
        </pc:sldMkLst>
        <pc:spChg chg="mod">
          <ac:chgData name="Sharma, Vishal" userId="e4c90282-2cc3-469e-9845-61ddef539b43" providerId="ADAL" clId="{3CDB2FE1-C312-4A9E-A4BF-35683F625AB9}" dt="2023-12-22T13:33:49.976" v="558" actId="20577"/>
          <ac:spMkLst>
            <pc:docMk/>
            <pc:sldMk cId="2606086803" sldId="260"/>
            <ac:spMk id="6" creationId="{463231F7-0CFD-6BB2-BE3F-BBDB2F378904}"/>
          </ac:spMkLst>
        </pc:spChg>
        <pc:spChg chg="del mod">
          <ac:chgData name="Sharma, Vishal" userId="e4c90282-2cc3-469e-9845-61ddef539b43" providerId="ADAL" clId="{3CDB2FE1-C312-4A9E-A4BF-35683F625AB9}" dt="2023-12-22T13:38:20.563" v="941" actId="478"/>
          <ac:spMkLst>
            <pc:docMk/>
            <pc:sldMk cId="2606086803" sldId="260"/>
            <ac:spMk id="7" creationId="{D09E3AF5-8EEF-E7DF-416B-89C5A22DC29C}"/>
          </ac:spMkLst>
        </pc:spChg>
        <pc:spChg chg="mod">
          <ac:chgData name="Sharma, Vishal" userId="e4c90282-2cc3-469e-9845-61ddef539b43" providerId="ADAL" clId="{3CDB2FE1-C312-4A9E-A4BF-35683F625AB9}" dt="2023-12-22T13:45:08.360" v="1790" actId="20577"/>
          <ac:spMkLst>
            <pc:docMk/>
            <pc:sldMk cId="2606086803" sldId="260"/>
            <ac:spMk id="8" creationId="{2BA6A99F-6470-596C-3815-108DD7E1D794}"/>
          </ac:spMkLst>
        </pc:spChg>
        <pc:spChg chg="mod">
          <ac:chgData name="Sharma, Vishal" userId="e4c90282-2cc3-469e-9845-61ddef539b43" providerId="ADAL" clId="{3CDB2FE1-C312-4A9E-A4BF-35683F625AB9}" dt="2023-12-22T13:32:19.885" v="408" actId="20577"/>
          <ac:spMkLst>
            <pc:docMk/>
            <pc:sldMk cId="2606086803" sldId="260"/>
            <ac:spMk id="56" creationId="{00000000-0000-0000-0000-000000000000}"/>
          </ac:spMkLst>
        </pc:spChg>
        <pc:spChg chg="mod">
          <ac:chgData name="Sharma, Vishal" userId="e4c90282-2cc3-469e-9845-61ddef539b43" providerId="ADAL" clId="{3CDB2FE1-C312-4A9E-A4BF-35683F625AB9}" dt="2023-12-22T13:32:56.583" v="429" actId="255"/>
          <ac:spMkLst>
            <pc:docMk/>
            <pc:sldMk cId="2606086803" sldId="260"/>
            <ac:spMk id="57" creationId="{00000000-0000-0000-0000-000000000000}"/>
          </ac:spMkLst>
        </pc:spChg>
        <pc:spChg chg="del">
          <ac:chgData name="Sharma, Vishal" userId="e4c90282-2cc3-469e-9845-61ddef539b43" providerId="ADAL" clId="{3CDB2FE1-C312-4A9E-A4BF-35683F625AB9}" dt="2023-12-22T13:33:00.330" v="430" actId="478"/>
          <ac:spMkLst>
            <pc:docMk/>
            <pc:sldMk cId="2606086803" sldId="260"/>
            <ac:spMk id="59" creationId="{00000000-0000-0000-0000-000000000000}"/>
          </ac:spMkLst>
        </pc:spChg>
        <pc:spChg chg="mod">
          <ac:chgData name="Sharma, Vishal" userId="e4c90282-2cc3-469e-9845-61ddef539b43" providerId="ADAL" clId="{3CDB2FE1-C312-4A9E-A4BF-35683F625AB9}" dt="2023-12-22T13:45:11.187" v="1793" actId="20577"/>
          <ac:spMkLst>
            <pc:docMk/>
            <pc:sldMk cId="2606086803" sldId="260"/>
            <ac:spMk id="61" creationId="{00000000-0000-0000-0000-000000000000}"/>
          </ac:spMkLst>
        </pc:spChg>
        <pc:picChg chg="del">
          <ac:chgData name="Sharma, Vishal" userId="e4c90282-2cc3-469e-9845-61ddef539b43" providerId="ADAL" clId="{3CDB2FE1-C312-4A9E-A4BF-35683F625AB9}" dt="2023-12-22T13:32:13.803" v="393" actId="478"/>
          <ac:picMkLst>
            <pc:docMk/>
            <pc:sldMk cId="2606086803" sldId="260"/>
            <ac:picMk id="58" creationId="{00000000-0000-0000-0000-000000000000}"/>
          </ac:picMkLst>
        </pc:picChg>
        <pc:cxnChg chg="mod">
          <ac:chgData name="Sharma, Vishal" userId="e4c90282-2cc3-469e-9845-61ddef539b43" providerId="ADAL" clId="{3CDB2FE1-C312-4A9E-A4BF-35683F625AB9}" dt="2023-12-22T13:33:15.100" v="438" actId="1035"/>
          <ac:cxnSpMkLst>
            <pc:docMk/>
            <pc:sldMk cId="2606086803" sldId="260"/>
            <ac:cxnSpMk id="2" creationId="{C20C7CBC-D6BC-313A-FD06-B8D32E2A4470}"/>
          </ac:cxnSpMkLst>
        </pc:cxnChg>
      </pc:sldChg>
      <pc:sldChg chg="addSp delSp modSp add mod">
        <pc:chgData name="Sharma, Vishal" userId="e4c90282-2cc3-469e-9845-61ddef539b43" providerId="ADAL" clId="{3CDB2FE1-C312-4A9E-A4BF-35683F625AB9}" dt="2023-12-22T14:27:21.811" v="3811" actId="20577"/>
        <pc:sldMkLst>
          <pc:docMk/>
          <pc:sldMk cId="2577034362" sldId="261"/>
        </pc:sldMkLst>
        <pc:spChg chg="add del mod">
          <ac:chgData name="Sharma, Vishal" userId="e4c90282-2cc3-469e-9845-61ddef539b43" providerId="ADAL" clId="{3CDB2FE1-C312-4A9E-A4BF-35683F625AB9}" dt="2023-12-22T14:12:23.767" v="3285" actId="478"/>
          <ac:spMkLst>
            <pc:docMk/>
            <pc:sldMk cId="2577034362" sldId="261"/>
            <ac:spMk id="3" creationId="{BDB7399F-157F-9784-4456-E2A3F9B5657A}"/>
          </ac:spMkLst>
        </pc:spChg>
        <pc:spChg chg="add mod">
          <ac:chgData name="Sharma, Vishal" userId="e4c90282-2cc3-469e-9845-61ddef539b43" providerId="ADAL" clId="{3CDB2FE1-C312-4A9E-A4BF-35683F625AB9}" dt="2023-12-22T14:27:20.206" v="3810" actId="20577"/>
          <ac:spMkLst>
            <pc:docMk/>
            <pc:sldMk cId="2577034362" sldId="261"/>
            <ac:spMk id="4" creationId="{90540D9D-8C3F-85BE-4050-6CBCB3A0CAD4}"/>
          </ac:spMkLst>
        </pc:spChg>
        <pc:spChg chg="mod">
          <ac:chgData name="Sharma, Vishal" userId="e4c90282-2cc3-469e-9845-61ddef539b43" providerId="ADAL" clId="{3CDB2FE1-C312-4A9E-A4BF-35683F625AB9}" dt="2023-12-22T13:43:10.314" v="1691" actId="14100"/>
          <ac:spMkLst>
            <pc:docMk/>
            <pc:sldMk cId="2577034362" sldId="261"/>
            <ac:spMk id="6" creationId="{463231F7-0CFD-6BB2-BE3F-BBDB2F378904}"/>
          </ac:spMkLst>
        </pc:spChg>
        <pc:spChg chg="add mod">
          <ac:chgData name="Sharma, Vishal" userId="e4c90282-2cc3-469e-9845-61ddef539b43" providerId="ADAL" clId="{3CDB2FE1-C312-4A9E-A4BF-35683F625AB9}" dt="2023-12-22T14:27:21.811" v="3811" actId="20577"/>
          <ac:spMkLst>
            <pc:docMk/>
            <pc:sldMk cId="2577034362" sldId="261"/>
            <ac:spMk id="7" creationId="{51B31401-3228-1603-753E-A4A2F9876E52}"/>
          </ac:spMkLst>
        </pc:spChg>
        <pc:spChg chg="del">
          <ac:chgData name="Sharma, Vishal" userId="e4c90282-2cc3-469e-9845-61ddef539b43" providerId="ADAL" clId="{3CDB2FE1-C312-4A9E-A4BF-35683F625AB9}" dt="2023-12-22T13:38:39.795" v="967" actId="478"/>
          <ac:spMkLst>
            <pc:docMk/>
            <pc:sldMk cId="2577034362" sldId="261"/>
            <ac:spMk id="8" creationId="{2BA6A99F-6470-596C-3815-108DD7E1D794}"/>
          </ac:spMkLst>
        </pc:spChg>
        <pc:spChg chg="add mod">
          <ac:chgData name="Sharma, Vishal" userId="e4c90282-2cc3-469e-9845-61ddef539b43" providerId="ADAL" clId="{3CDB2FE1-C312-4A9E-A4BF-35683F625AB9}" dt="2023-12-22T14:13:41.875" v="3335" actId="20577"/>
          <ac:spMkLst>
            <pc:docMk/>
            <pc:sldMk cId="2577034362" sldId="261"/>
            <ac:spMk id="10" creationId="{A7CB1D43-7482-5FBD-51AF-7C7E734F8163}"/>
          </ac:spMkLst>
        </pc:spChg>
        <pc:spChg chg="del">
          <ac:chgData name="Sharma, Vishal" userId="e4c90282-2cc3-469e-9845-61ddef539b43" providerId="ADAL" clId="{3CDB2FE1-C312-4A9E-A4BF-35683F625AB9}" dt="2023-12-22T13:43:26.096" v="1694" actId="478"/>
          <ac:spMkLst>
            <pc:docMk/>
            <pc:sldMk cId="2577034362" sldId="261"/>
            <ac:spMk id="57" creationId="{00000000-0000-0000-0000-000000000000}"/>
          </ac:spMkLst>
        </pc:spChg>
        <pc:spChg chg="del mod">
          <ac:chgData name="Sharma, Vishal" userId="e4c90282-2cc3-469e-9845-61ddef539b43" providerId="ADAL" clId="{3CDB2FE1-C312-4A9E-A4BF-35683F625AB9}" dt="2023-12-22T13:45:45.552" v="1808" actId="478"/>
          <ac:spMkLst>
            <pc:docMk/>
            <pc:sldMk cId="2577034362" sldId="261"/>
            <ac:spMk id="61" creationId="{00000000-0000-0000-0000-000000000000}"/>
          </ac:spMkLst>
        </pc:spChg>
        <pc:picChg chg="add mod">
          <ac:chgData name="Sharma, Vishal" userId="e4c90282-2cc3-469e-9845-61ddef539b43" providerId="ADAL" clId="{3CDB2FE1-C312-4A9E-A4BF-35683F625AB9}" dt="2023-12-22T14:05:29.366" v="3084"/>
          <ac:picMkLst>
            <pc:docMk/>
            <pc:sldMk cId="2577034362" sldId="261"/>
            <ac:picMk id="9" creationId="{140A5A3F-48E6-4E62-42C4-978BA1904561}"/>
          </ac:picMkLst>
        </pc:picChg>
        <pc:cxnChg chg="mod">
          <ac:chgData name="Sharma, Vishal" userId="e4c90282-2cc3-469e-9845-61ddef539b43" providerId="ADAL" clId="{3CDB2FE1-C312-4A9E-A4BF-35683F625AB9}" dt="2023-12-22T13:43:17.621" v="1693" actId="1076"/>
          <ac:cxnSpMkLst>
            <pc:docMk/>
            <pc:sldMk cId="2577034362" sldId="261"/>
            <ac:cxnSpMk id="2" creationId="{C20C7CBC-D6BC-313A-FD06-B8D32E2A4470}"/>
          </ac:cxnSpMkLst>
        </pc:cxnChg>
      </pc:sldChg>
      <pc:sldChg chg="addSp modSp add mod">
        <pc:chgData name="Sharma, Vishal" userId="e4c90282-2cc3-469e-9845-61ddef539b43" providerId="ADAL" clId="{3CDB2FE1-C312-4A9E-A4BF-35683F625AB9}" dt="2023-12-22T14:27:15.125" v="3809" actId="20577"/>
        <pc:sldMkLst>
          <pc:docMk/>
          <pc:sldMk cId="1085000597" sldId="262"/>
        </pc:sldMkLst>
        <pc:spChg chg="mod">
          <ac:chgData name="Sharma, Vishal" userId="e4c90282-2cc3-469e-9845-61ddef539b43" providerId="ADAL" clId="{3CDB2FE1-C312-4A9E-A4BF-35683F625AB9}" dt="2023-12-22T14:13:44.597" v="3342" actId="20577"/>
          <ac:spMkLst>
            <pc:docMk/>
            <pc:sldMk cId="1085000597" sldId="262"/>
            <ac:spMk id="3" creationId="{BDB7399F-157F-9784-4456-E2A3F9B5657A}"/>
          </ac:spMkLst>
        </pc:spChg>
        <pc:spChg chg="mod">
          <ac:chgData name="Sharma, Vishal" userId="e4c90282-2cc3-469e-9845-61ddef539b43" providerId="ADAL" clId="{3CDB2FE1-C312-4A9E-A4BF-35683F625AB9}" dt="2023-12-22T14:27:15.125" v="3809" actId="20577"/>
          <ac:spMkLst>
            <pc:docMk/>
            <pc:sldMk cId="1085000597" sldId="262"/>
            <ac:spMk id="61" creationId="{00000000-0000-0000-0000-000000000000}"/>
          </ac:spMkLst>
        </pc:spChg>
        <pc:picChg chg="add mod">
          <ac:chgData name="Sharma, Vishal" userId="e4c90282-2cc3-469e-9845-61ddef539b43" providerId="ADAL" clId="{3CDB2FE1-C312-4A9E-A4BF-35683F625AB9}" dt="2023-12-22T14:05:31.112" v="3085"/>
          <ac:picMkLst>
            <pc:docMk/>
            <pc:sldMk cId="1085000597" sldId="262"/>
            <ac:picMk id="4" creationId="{AB0AE71B-2F3E-0345-FAE6-E127C3A2E6A9}"/>
          </ac:picMkLst>
        </pc:picChg>
      </pc:sldChg>
      <pc:sldChg chg="addSp delSp modSp add mod">
        <pc:chgData name="Sharma, Vishal" userId="e4c90282-2cc3-469e-9845-61ddef539b43" providerId="ADAL" clId="{3CDB2FE1-C312-4A9E-A4BF-35683F625AB9}" dt="2023-12-22T14:14:36.233" v="3371" actId="20577"/>
        <pc:sldMkLst>
          <pc:docMk/>
          <pc:sldMk cId="686970422" sldId="263"/>
        </pc:sldMkLst>
        <pc:spChg chg="del mod">
          <ac:chgData name="Sharma, Vishal" userId="e4c90282-2cc3-469e-9845-61ddef539b43" providerId="ADAL" clId="{3CDB2FE1-C312-4A9E-A4BF-35683F625AB9}" dt="2023-12-22T14:12:57.373" v="3292" actId="478"/>
          <ac:spMkLst>
            <pc:docMk/>
            <pc:sldMk cId="686970422" sldId="263"/>
            <ac:spMk id="3" creationId="{BDB7399F-157F-9784-4456-E2A3F9B5657A}"/>
          </ac:spMkLst>
        </pc:spChg>
        <pc:spChg chg="mod">
          <ac:chgData name="Sharma, Vishal" userId="e4c90282-2cc3-469e-9845-61ddef539b43" providerId="ADAL" clId="{3CDB2FE1-C312-4A9E-A4BF-35683F625AB9}" dt="2023-12-22T13:54:43.756" v="2333" actId="207"/>
          <ac:spMkLst>
            <pc:docMk/>
            <pc:sldMk cId="686970422" sldId="263"/>
            <ac:spMk id="6" creationId="{463231F7-0CFD-6BB2-BE3F-BBDB2F378904}"/>
          </ac:spMkLst>
        </pc:spChg>
        <pc:spChg chg="add mod">
          <ac:chgData name="Sharma, Vishal" userId="e4c90282-2cc3-469e-9845-61ddef539b43" providerId="ADAL" clId="{3CDB2FE1-C312-4A9E-A4BF-35683F625AB9}" dt="2023-12-22T14:13:47.543" v="3349" actId="20577"/>
          <ac:spMkLst>
            <pc:docMk/>
            <pc:sldMk cId="686970422" sldId="263"/>
            <ac:spMk id="7" creationId="{AB5B5BD2-5F95-F095-0CBF-33386EACA84E}"/>
          </ac:spMkLst>
        </pc:spChg>
        <pc:spChg chg="del mod">
          <ac:chgData name="Sharma, Vishal" userId="e4c90282-2cc3-469e-9845-61ddef539b43" providerId="ADAL" clId="{3CDB2FE1-C312-4A9E-A4BF-35683F625AB9}" dt="2023-12-22T13:50:30.612" v="2138" actId="478"/>
          <ac:spMkLst>
            <pc:docMk/>
            <pc:sldMk cId="686970422" sldId="263"/>
            <ac:spMk id="12" creationId="{C5D2F7EF-F87E-0979-5AEB-BF7CCFC0D1FF}"/>
          </ac:spMkLst>
        </pc:spChg>
        <pc:spChg chg="mod">
          <ac:chgData name="Sharma, Vishal" userId="e4c90282-2cc3-469e-9845-61ddef539b43" providerId="ADAL" clId="{3CDB2FE1-C312-4A9E-A4BF-35683F625AB9}" dt="2023-12-22T14:14:36.233" v="3371" actId="20577"/>
          <ac:spMkLst>
            <pc:docMk/>
            <pc:sldMk cId="686970422" sldId="263"/>
            <ac:spMk id="61" creationId="{00000000-0000-0000-0000-000000000000}"/>
          </ac:spMkLst>
        </pc:spChg>
        <pc:picChg chg="add mod">
          <ac:chgData name="Sharma, Vishal" userId="e4c90282-2cc3-469e-9845-61ddef539b43" providerId="ADAL" clId="{3CDB2FE1-C312-4A9E-A4BF-35683F625AB9}" dt="2023-12-22T14:05:34.288" v="3086"/>
          <ac:picMkLst>
            <pc:docMk/>
            <pc:sldMk cId="686970422" sldId="263"/>
            <ac:picMk id="4" creationId="{B89181A8-8173-4BF3-13F5-84ACC4AE0FF0}"/>
          </ac:picMkLst>
        </pc:picChg>
      </pc:sldChg>
      <pc:sldChg chg="addSp delSp modSp add mod">
        <pc:chgData name="Sharma, Vishal" userId="e4c90282-2cc3-469e-9845-61ddef539b43" providerId="ADAL" clId="{3CDB2FE1-C312-4A9E-A4BF-35683F625AB9}" dt="2023-12-22T14:18:25.118" v="3748" actId="20577"/>
        <pc:sldMkLst>
          <pc:docMk/>
          <pc:sldMk cId="1796811106" sldId="264"/>
        </pc:sldMkLst>
        <pc:spChg chg="del mod">
          <ac:chgData name="Sharma, Vishal" userId="e4c90282-2cc3-469e-9845-61ddef539b43" providerId="ADAL" clId="{3CDB2FE1-C312-4A9E-A4BF-35683F625AB9}" dt="2023-12-22T14:13:10.074" v="3300" actId="478"/>
          <ac:spMkLst>
            <pc:docMk/>
            <pc:sldMk cId="1796811106" sldId="264"/>
            <ac:spMk id="3" creationId="{BDB7399F-157F-9784-4456-E2A3F9B5657A}"/>
          </ac:spMkLst>
        </pc:spChg>
        <pc:spChg chg="add mod">
          <ac:chgData name="Sharma, Vishal" userId="e4c90282-2cc3-469e-9845-61ddef539b43" providerId="ADAL" clId="{3CDB2FE1-C312-4A9E-A4BF-35683F625AB9}" dt="2023-12-22T14:18:25.118" v="3748" actId="20577"/>
          <ac:spMkLst>
            <pc:docMk/>
            <pc:sldMk cId="1796811106" sldId="264"/>
            <ac:spMk id="7" creationId="{387C5FA6-35A2-00FE-0405-1525CD554CF4}"/>
          </ac:spMkLst>
        </pc:spChg>
        <pc:spChg chg="mod">
          <ac:chgData name="Sharma, Vishal" userId="e4c90282-2cc3-469e-9845-61ddef539b43" providerId="ADAL" clId="{3CDB2FE1-C312-4A9E-A4BF-35683F625AB9}" dt="2023-12-22T14:14:41.094" v="3373" actId="20577"/>
          <ac:spMkLst>
            <pc:docMk/>
            <pc:sldMk cId="1796811106" sldId="264"/>
            <ac:spMk id="61" creationId="{00000000-0000-0000-0000-000000000000}"/>
          </ac:spMkLst>
        </pc:spChg>
        <pc:picChg chg="add mod">
          <ac:chgData name="Sharma, Vishal" userId="e4c90282-2cc3-469e-9845-61ddef539b43" providerId="ADAL" clId="{3CDB2FE1-C312-4A9E-A4BF-35683F625AB9}" dt="2023-12-22T14:05:36.569" v="3087"/>
          <ac:picMkLst>
            <pc:docMk/>
            <pc:sldMk cId="1796811106" sldId="264"/>
            <ac:picMk id="4" creationId="{4891F1CD-FC10-C601-77CE-2FFE50487820}"/>
          </ac:picMkLst>
        </pc:picChg>
      </pc:sldChg>
      <pc:sldChg chg="new del">
        <pc:chgData name="Sharma, Vishal" userId="e4c90282-2cc3-469e-9845-61ddef539b43" providerId="ADAL" clId="{3CDB2FE1-C312-4A9E-A4BF-35683F625AB9}" dt="2023-12-22T13:49:32.475" v="2044" actId="680"/>
        <pc:sldMkLst>
          <pc:docMk/>
          <pc:sldMk cId="3030311696" sldId="264"/>
        </pc:sldMkLst>
      </pc:sldChg>
      <pc:sldChg chg="addSp delSp modSp add mod">
        <pc:chgData name="Sharma, Vishal" userId="e4c90282-2cc3-469e-9845-61ddef539b43" providerId="ADAL" clId="{3CDB2FE1-C312-4A9E-A4BF-35683F625AB9}" dt="2023-12-22T14:27:39.157" v="3844" actId="113"/>
        <pc:sldMkLst>
          <pc:docMk/>
          <pc:sldMk cId="210734591" sldId="265"/>
        </pc:sldMkLst>
        <pc:spChg chg="del mod">
          <ac:chgData name="Sharma, Vishal" userId="e4c90282-2cc3-469e-9845-61ddef539b43" providerId="ADAL" clId="{3CDB2FE1-C312-4A9E-A4BF-35683F625AB9}" dt="2023-12-22T14:13:17.887" v="3308" actId="478"/>
          <ac:spMkLst>
            <pc:docMk/>
            <pc:sldMk cId="210734591" sldId="265"/>
            <ac:spMk id="3" creationId="{BDB7399F-157F-9784-4456-E2A3F9B5657A}"/>
          </ac:spMkLst>
        </pc:spChg>
        <pc:spChg chg="mod">
          <ac:chgData name="Sharma, Vishal" userId="e4c90282-2cc3-469e-9845-61ddef539b43" providerId="ADAL" clId="{3CDB2FE1-C312-4A9E-A4BF-35683F625AB9}" dt="2023-12-22T13:57:35.436" v="2430" actId="20577"/>
          <ac:spMkLst>
            <pc:docMk/>
            <pc:sldMk cId="210734591" sldId="265"/>
            <ac:spMk id="6" creationId="{463231F7-0CFD-6BB2-BE3F-BBDB2F378904}"/>
          </ac:spMkLst>
        </pc:spChg>
        <pc:spChg chg="add mod">
          <ac:chgData name="Sharma, Vishal" userId="e4c90282-2cc3-469e-9845-61ddef539b43" providerId="ADAL" clId="{3CDB2FE1-C312-4A9E-A4BF-35683F625AB9}" dt="2023-12-22T14:13:51.790" v="3356" actId="20577"/>
          <ac:spMkLst>
            <pc:docMk/>
            <pc:sldMk cId="210734591" sldId="265"/>
            <ac:spMk id="7" creationId="{D0812EA0-534B-C372-236C-242E6D131329}"/>
          </ac:spMkLst>
        </pc:spChg>
        <pc:spChg chg="mod">
          <ac:chgData name="Sharma, Vishal" userId="e4c90282-2cc3-469e-9845-61ddef539b43" providerId="ADAL" clId="{3CDB2FE1-C312-4A9E-A4BF-35683F625AB9}" dt="2023-12-22T14:27:39.157" v="3844" actId="113"/>
          <ac:spMkLst>
            <pc:docMk/>
            <pc:sldMk cId="210734591" sldId="265"/>
            <ac:spMk id="61" creationId="{00000000-0000-0000-0000-000000000000}"/>
          </ac:spMkLst>
        </pc:spChg>
        <pc:picChg chg="add mod">
          <ac:chgData name="Sharma, Vishal" userId="e4c90282-2cc3-469e-9845-61ddef539b43" providerId="ADAL" clId="{3CDB2FE1-C312-4A9E-A4BF-35683F625AB9}" dt="2023-12-22T14:05:37.665" v="3088"/>
          <ac:picMkLst>
            <pc:docMk/>
            <pc:sldMk cId="210734591" sldId="265"/>
            <ac:picMk id="4" creationId="{80FFA90C-FDF4-A217-DF9F-FB3AF91C0344}"/>
          </ac:picMkLst>
        </pc:picChg>
      </pc:sldChg>
      <pc:sldChg chg="addSp modSp add del">
        <pc:chgData name="Sharma, Vishal" userId="e4c90282-2cc3-469e-9845-61ddef539b43" providerId="ADAL" clId="{3CDB2FE1-C312-4A9E-A4BF-35683F625AB9}" dt="2023-12-22T14:11:46.561" v="3278" actId="47"/>
        <pc:sldMkLst>
          <pc:docMk/>
          <pc:sldMk cId="816382846" sldId="266"/>
        </pc:sldMkLst>
        <pc:picChg chg="add mod">
          <ac:chgData name="Sharma, Vishal" userId="e4c90282-2cc3-469e-9845-61ddef539b43" providerId="ADAL" clId="{3CDB2FE1-C312-4A9E-A4BF-35683F625AB9}" dt="2023-12-22T14:05:28.168" v="3083"/>
          <ac:picMkLst>
            <pc:docMk/>
            <pc:sldMk cId="816382846" sldId="266"/>
            <ac:picMk id="2" creationId="{5E3029F2-81BF-2AC4-C41B-444778AB3406}"/>
          </ac:picMkLst>
        </pc:picChg>
      </pc:sldChg>
      <pc:sldMasterChg chg="delSldLayout">
        <pc:chgData name="Sharma, Vishal" userId="e4c90282-2cc3-469e-9845-61ddef539b43" providerId="ADAL" clId="{3CDB2FE1-C312-4A9E-A4BF-35683F625AB9}" dt="2023-12-22T14:00:25.524" v="2643" actId="47"/>
        <pc:sldMasterMkLst>
          <pc:docMk/>
          <pc:sldMasterMk cId="0" sldId="2147483659"/>
        </pc:sldMasterMkLst>
        <pc:sldLayoutChg chg="del">
          <pc:chgData name="Sharma, Vishal" userId="e4c90282-2cc3-469e-9845-61ddef539b43" providerId="ADAL" clId="{3CDB2FE1-C312-4A9E-A4BF-35683F625AB9}" dt="2023-12-22T14:00:25.524" v="2643"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1646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0492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81738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93475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5033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23704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813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TITUS">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32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IG_NUMBERHeader">
            <a:extLst>
              <a:ext uri="{FF2B5EF4-FFF2-40B4-BE49-F238E27FC236}">
                <a16:creationId xmlns:a16="http://schemas.microsoft.com/office/drawing/2014/main" id="{61C250D2-C78D-1CA8-B35B-97B53419B74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LANKHeader">
            <a:extLst>
              <a:ext uri="{FF2B5EF4-FFF2-40B4-BE49-F238E27FC236}">
                <a16:creationId xmlns:a16="http://schemas.microsoft.com/office/drawing/2014/main" id="{A575EEED-D539-B394-5BB7-79EECE0FF6A4}"/>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HEADERHeader">
            <a:extLst>
              <a:ext uri="{FF2B5EF4-FFF2-40B4-BE49-F238E27FC236}">
                <a16:creationId xmlns:a16="http://schemas.microsoft.com/office/drawing/2014/main" id="{E7A49C44-64A9-D550-B72F-0A30F7E6380B}"/>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BODYHeader">
            <a:extLst>
              <a:ext uri="{FF2B5EF4-FFF2-40B4-BE49-F238E27FC236}">
                <a16:creationId xmlns:a16="http://schemas.microsoft.com/office/drawing/2014/main" id="{3850C0D3-B7C7-7C61-7286-3D601A58FD1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TWO_COLUMNSHeader">
            <a:extLst>
              <a:ext uri="{FF2B5EF4-FFF2-40B4-BE49-F238E27FC236}">
                <a16:creationId xmlns:a16="http://schemas.microsoft.com/office/drawing/2014/main" id="{26ED9B4E-BF5A-A7C0-9FC4-693B1384A6E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ONLYHeader">
            <a:extLst>
              <a:ext uri="{FF2B5EF4-FFF2-40B4-BE49-F238E27FC236}">
                <a16:creationId xmlns:a16="http://schemas.microsoft.com/office/drawing/2014/main" id="{76DF469E-5E5B-ED09-A16E-B1DA0BF61A8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ONE_COLUMN_TEXTHeader">
            <a:extLst>
              <a:ext uri="{FF2B5EF4-FFF2-40B4-BE49-F238E27FC236}">
                <a16:creationId xmlns:a16="http://schemas.microsoft.com/office/drawing/2014/main" id="{5A7F7B05-71DC-6D7F-6C6B-2E1110D12FA5}"/>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MAIN_POINTHeader">
            <a:extLst>
              <a:ext uri="{FF2B5EF4-FFF2-40B4-BE49-F238E27FC236}">
                <a16:creationId xmlns:a16="http://schemas.microsoft.com/office/drawing/2014/main" id="{82F174AC-8CE2-32B2-0743-127BBE22F6D7}"/>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TITLE_AND_DESCRIPTIONHeader">
            <a:extLst>
              <a:ext uri="{FF2B5EF4-FFF2-40B4-BE49-F238E27FC236}">
                <a16:creationId xmlns:a16="http://schemas.microsoft.com/office/drawing/2014/main" id="{50460832-138C-7004-8711-294D91273EA2}"/>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CAPTION_ONLYHeader">
            <a:extLst>
              <a:ext uri="{FF2B5EF4-FFF2-40B4-BE49-F238E27FC236}">
                <a16:creationId xmlns:a16="http://schemas.microsoft.com/office/drawing/2014/main" id="{E9B3BE71-4BE5-42A7-E48B-9794671C0EF6}"/>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cvo.org/form/s-cc-pi-meeting-2024-lightning-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jkravetz@nsf.gov" TargetMode="External"/><Relationship Id="rId4" Type="http://schemas.openxmlformats.org/officeDocument/2006/relationships/hyperlink" Target="mailto:vsharma@nsf.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Google Shape;61;p13">
            <a:extLst>
              <a:ext uri="{FF2B5EF4-FFF2-40B4-BE49-F238E27FC236}">
                <a16:creationId xmlns:a16="http://schemas.microsoft.com/office/drawing/2014/main" id="{FFD85BAE-AB02-7A99-102E-873936B1F2F1}"/>
              </a:ext>
            </a:extLst>
          </p:cNvPr>
          <p:cNvSpPr txBox="1"/>
          <p:nvPr/>
        </p:nvSpPr>
        <p:spPr>
          <a:xfrm>
            <a:off x="233617" y="140207"/>
            <a:ext cx="8735498" cy="490648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6697"/>
                </a:solidFill>
                <a:latin typeface="Oswald"/>
                <a:ea typeface="Oswald"/>
                <a:cs typeface="Oswald"/>
                <a:sym typeface="Oswald"/>
              </a:rPr>
              <a:t>IRG/EAGER Lightning Talk Guidance</a:t>
            </a: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Your recorded presentation should be 4-5 minutes in length:</a:t>
            </a:r>
          </a:p>
          <a:p>
            <a:pPr lvl="5"/>
            <a:r>
              <a:rPr lang="en" dirty="0">
                <a:solidFill>
                  <a:schemeClr val="tx1"/>
                </a:solidFill>
                <a:latin typeface="Source Sans Pro"/>
                <a:ea typeface="Source Sans Pro"/>
                <a:cs typeface="Source Sans Pro"/>
                <a:sym typeface="Source Sans Pro"/>
              </a:rPr>
              <a:t>	Project Introduction (15s)</a:t>
            </a:r>
          </a:p>
          <a:p>
            <a:pPr lvl="5"/>
            <a:r>
              <a:rPr lang="en" dirty="0">
                <a:solidFill>
                  <a:schemeClr val="tx1"/>
                </a:solidFill>
                <a:latin typeface="Source Sans Pro"/>
                <a:ea typeface="Source Sans Pro"/>
                <a:cs typeface="Source Sans Pro"/>
                <a:sym typeface="Source Sans Pro"/>
              </a:rPr>
              <a:t>	Research Overiew (1m)</a:t>
            </a:r>
          </a:p>
          <a:p>
            <a:pPr lvl="5"/>
            <a:r>
              <a:rPr lang="en" dirty="0">
                <a:solidFill>
                  <a:schemeClr val="tx1"/>
                </a:solidFill>
                <a:latin typeface="Source Sans Pro"/>
                <a:ea typeface="Source Sans Pro"/>
                <a:cs typeface="Source Sans Pro"/>
                <a:sym typeface="Source Sans Pro"/>
              </a:rPr>
              <a:t>	Project Updates (2-3m)</a:t>
            </a:r>
          </a:p>
          <a:p>
            <a:pPr lvl="5"/>
            <a:r>
              <a:rPr lang="en" dirty="0">
                <a:solidFill>
                  <a:schemeClr val="tx1"/>
                </a:solidFill>
                <a:latin typeface="Source Sans Pro"/>
                <a:ea typeface="Source Sans Pro"/>
                <a:cs typeface="Source Sans Pro"/>
                <a:sym typeface="Source Sans Pro"/>
              </a:rPr>
              <a:t>	Future Goals (45s-1m)</a:t>
            </a:r>
          </a:p>
          <a:p>
            <a:pPr lvl="0" algn="l" rtl="0">
              <a:spcBef>
                <a:spcPts val="0"/>
              </a:spcBef>
              <a:spcAft>
                <a:spcPts val="0"/>
              </a:spcAft>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We ask that each slide have no more than 100-150 words and an allowable maximum of 2 images (use high resolution images). </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Please use the fonts and colors used within the template for headers and text.</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indent="-285750">
              <a:buFont typeface="Arial" panose="020B0604020202020204" pitchFamily="34" charset="0"/>
              <a:buChar char="•"/>
            </a:pPr>
            <a:r>
              <a:rPr lang="en" b="1" dirty="0">
                <a:solidFill>
                  <a:schemeClr val="tx1"/>
                </a:solidFill>
                <a:latin typeface="Source Sans Pro"/>
                <a:ea typeface="Source Sans Pro"/>
                <a:cs typeface="Source Sans Pro"/>
                <a:sym typeface="Source Sans Pro"/>
              </a:rPr>
              <a:t>Do not include this guidance slide in your presentation and do not include [guidance text] in the template in your presentations. </a:t>
            </a:r>
          </a:p>
          <a:p>
            <a:pPr marL="285750" indent="-285750">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hlinkClick r:id="rId3"/>
              </a:rPr>
              <a:t>Submit your recorded presentations at this link by Tuesday, February 6th</a:t>
            </a:r>
            <a:r>
              <a:rPr lang="en" dirty="0">
                <a:solidFill>
                  <a:schemeClr val="tx1"/>
                </a:solidFill>
                <a:latin typeface="Source Sans Pro"/>
                <a:ea typeface="Source Sans Pro"/>
                <a:cs typeface="Source Sans Pro"/>
                <a:sym typeface="Source Sans Pro"/>
              </a:rPr>
              <a:t>. Please ensure that the audio is clear, with high clarity at medium volume.</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Reach out to </a:t>
            </a:r>
            <a:r>
              <a:rPr lang="en" dirty="0">
                <a:solidFill>
                  <a:schemeClr val="tx1"/>
                </a:solidFill>
                <a:latin typeface="Source Sans Pro"/>
                <a:ea typeface="Source Sans Pro"/>
                <a:cs typeface="Source Sans Pro"/>
                <a:sym typeface="Source Sans Pro"/>
                <a:hlinkClick r:id="rId4"/>
              </a:rPr>
              <a:t>vsharma@nsf.gov</a:t>
            </a:r>
            <a:r>
              <a:rPr lang="en" dirty="0">
                <a:solidFill>
                  <a:schemeClr val="tx1"/>
                </a:solidFill>
                <a:latin typeface="Source Sans Pro"/>
                <a:ea typeface="Source Sans Pro"/>
                <a:cs typeface="Source Sans Pro"/>
                <a:sym typeface="Source Sans Pro"/>
              </a:rPr>
              <a:t> and </a:t>
            </a:r>
            <a:r>
              <a:rPr lang="en" dirty="0">
                <a:solidFill>
                  <a:schemeClr val="tx1"/>
                </a:solidFill>
                <a:latin typeface="Source Sans Pro"/>
                <a:ea typeface="Source Sans Pro"/>
                <a:cs typeface="Source Sans Pro"/>
                <a:sym typeface="Source Sans Pro"/>
                <a:hlinkClick r:id="rId5"/>
              </a:rPr>
              <a:t>jkravetz@nsf.gov</a:t>
            </a:r>
            <a:r>
              <a:rPr lang="en" dirty="0">
                <a:solidFill>
                  <a:schemeClr val="tx1"/>
                </a:solidFill>
                <a:latin typeface="Source Sans Pro"/>
                <a:ea typeface="Source Sans Pro"/>
                <a:cs typeface="Source Sans Pro"/>
                <a:sym typeface="Source Sans Pro"/>
              </a:rPr>
              <a:t> if you have questions.</a:t>
            </a:r>
            <a:endParaRPr lang="en" dirty="0">
              <a:solidFill>
                <a:srgbClr val="006697"/>
              </a:solidFill>
              <a:latin typeface="Source Sans Pro"/>
              <a:ea typeface="Source Sans Pro"/>
              <a:cs typeface="Source Sans Pro"/>
              <a:sym typeface="Source Sans Pro"/>
            </a:endParaRPr>
          </a:p>
          <a:p>
            <a:pPr marL="0" lvl="0" indent="0" algn="l" rtl="0">
              <a:spcBef>
                <a:spcPts val="0"/>
              </a:spcBef>
              <a:spcAft>
                <a:spcPts val="0"/>
              </a:spcAft>
              <a:buNone/>
            </a:pPr>
            <a:endParaRPr lang="en" dirty="0">
              <a:solidFill>
                <a:srgbClr val="006697"/>
              </a:solidFill>
              <a:latin typeface="Oswald"/>
              <a:ea typeface="Source Sans Pro"/>
              <a:cs typeface="Source Sans Pro"/>
              <a:sym typeface="Oswald"/>
            </a:endParaRPr>
          </a:p>
          <a:p>
            <a:pPr marL="0" lvl="0" indent="0" algn="l" rtl="0">
              <a:spcBef>
                <a:spcPts val="0"/>
              </a:spcBef>
              <a:spcAft>
                <a:spcPts val="0"/>
              </a:spcAft>
              <a:buNone/>
            </a:pPr>
            <a:endParaRPr lang="en" dirty="0">
              <a:solidFill>
                <a:srgbClr val="006697"/>
              </a:solidFill>
              <a:latin typeface="Oswald"/>
              <a:ea typeface="Source Sans Pro"/>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sz="100" dirty="0">
              <a:latin typeface="Oswald"/>
              <a:ea typeface="Oswald"/>
              <a:cs typeface="Oswald"/>
              <a:sym typeface="Oswald"/>
            </a:endParaRP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2" name="Google Shape;55;p13">
            <a:extLst>
              <a:ext uri="{FF2B5EF4-FFF2-40B4-BE49-F238E27FC236}">
                <a16:creationId xmlns:a16="http://schemas.microsoft.com/office/drawing/2014/main" id="{2E28DA5C-0091-4F4E-A4D1-E1A719845CA8}"/>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407482EB-4129-0A83-3212-9593D65AC5F1}"/>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5" name="Picture 4" descr="A logo of a globe with a gold cogwheel&#10;&#10;Description automatically generated">
            <a:extLst>
              <a:ext uri="{FF2B5EF4-FFF2-40B4-BE49-F238E27FC236}">
                <a16:creationId xmlns:a16="http://schemas.microsoft.com/office/drawing/2014/main" id="{AF978EB8-D955-29E9-099E-66DAA8B39592}"/>
              </a:ext>
            </a:extLst>
          </p:cNvPr>
          <p:cNvPicPr>
            <a:picLocks noChangeAspect="1"/>
          </p:cNvPicPr>
          <p:nvPr/>
        </p:nvPicPr>
        <p:blipFill>
          <a:blip r:embed="rId6"/>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24368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192374" y="127337"/>
            <a:ext cx="8759252" cy="10464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rgbClr val="006697"/>
                </a:solidFill>
                <a:latin typeface="Oswald"/>
                <a:ea typeface="Oswald"/>
                <a:cs typeface="Oswald"/>
                <a:sym typeface="Oswald"/>
              </a:rPr>
              <a:t>Project Title</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Lead PI Name, Lead Institution</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Award Type: IRG, EAGER, or PG</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NSF Award ID:</a:t>
            </a:r>
            <a:endParaRPr sz="1200" b="1" dirty="0">
              <a:solidFill>
                <a:schemeClr val="bg2">
                  <a:lumMod val="60000"/>
                  <a:lumOff val="40000"/>
                </a:schemeClr>
              </a:solidFill>
              <a:latin typeface="Oswald"/>
              <a:ea typeface="Oswald"/>
              <a:cs typeface="Oswald"/>
              <a:sym typeface="Oswald"/>
            </a:endParaRPr>
          </a:p>
        </p:txBody>
      </p: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5;p13">
            <a:extLst>
              <a:ext uri="{FF2B5EF4-FFF2-40B4-BE49-F238E27FC236}">
                <a16:creationId xmlns:a16="http://schemas.microsoft.com/office/drawing/2014/main" id="{F75FE1E3-2298-FE3E-1B9A-5085F0467119}"/>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ED967937-7A76-6C06-3B31-DBA7ECDDE835}"/>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10" name="Picture 9" descr="A logo of a globe with a gold cogwheel&#10;&#10;Description automatically generated">
            <a:extLst>
              <a:ext uri="{FF2B5EF4-FFF2-40B4-BE49-F238E27FC236}">
                <a16:creationId xmlns:a16="http://schemas.microsoft.com/office/drawing/2014/main" id="{94169B2E-D0CF-09A0-F2DF-6E0224D680C7}"/>
              </a:ext>
            </a:extLst>
          </p:cNvPr>
          <p:cNvPicPr>
            <a:picLocks noChangeAspect="1"/>
          </p:cNvPicPr>
          <p:nvPr/>
        </p:nvPicPr>
        <p:blipFill>
          <a:blip r:embed="rId3"/>
          <a:stretch>
            <a:fillRect/>
          </a:stretch>
        </p:blipFill>
        <p:spPr>
          <a:xfrm>
            <a:off x="8737392" y="4736892"/>
            <a:ext cx="406608" cy="406608"/>
          </a:xfrm>
          <a:prstGeom prst="rect">
            <a:avLst/>
          </a:prstGeom>
        </p:spPr>
      </p:pic>
      <p:sp>
        <p:nvSpPr>
          <p:cNvPr id="59" name="Google Shape;59;p13"/>
          <p:cNvSpPr txBox="1"/>
          <p:nvPr/>
        </p:nvSpPr>
        <p:spPr>
          <a:xfrm>
            <a:off x="282999" y="1916637"/>
            <a:ext cx="7615003" cy="2260682"/>
          </a:xfrm>
          <a:prstGeom prst="rect">
            <a:avLst/>
          </a:prstGeom>
          <a:noFill/>
          <a:ln>
            <a:solidFill>
              <a:schemeClr val="tx1"/>
            </a:solidFill>
          </a:ln>
        </p:spPr>
        <p:txBody>
          <a:bodyPr spcFirstLastPara="1" wrap="square" lIns="91425" tIns="91425" rIns="91425" bIns="91425" anchor="t" anchorCtr="0">
            <a:noAutofit/>
          </a:bodyPr>
          <a:lstStyle/>
          <a:p>
            <a:r>
              <a:rPr lang="en-US" dirty="0">
                <a:latin typeface="Oswald"/>
                <a:ea typeface="Oswald"/>
                <a:cs typeface="Oswald"/>
                <a:sym typeface="Oswald"/>
              </a:rPr>
              <a:t>[Institution Logos, should be placed here. Include both academic and community partners.]</a:t>
            </a:r>
          </a:p>
        </p:txBody>
      </p:sp>
    </p:spTree>
    <p:extLst>
      <p:ext uri="{BB962C8B-B14F-4D97-AF65-F5344CB8AC3E}">
        <p14:creationId xmlns:p14="http://schemas.microsoft.com/office/powerpoint/2010/main" val="11943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4" name="Google Shape;61;p13">
            <a:extLst>
              <a:ext uri="{FF2B5EF4-FFF2-40B4-BE49-F238E27FC236}">
                <a16:creationId xmlns:a16="http://schemas.microsoft.com/office/drawing/2014/main" id="{90540D9D-8C3F-85BE-4050-6CBCB3A0CAD4}"/>
              </a:ext>
            </a:extLst>
          </p:cNvPr>
          <p:cNvSpPr txBox="1"/>
          <p:nvPr/>
        </p:nvSpPr>
        <p:spPr>
          <a:xfrm>
            <a:off x="3361564" y="1051750"/>
            <a:ext cx="5669894" cy="178282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Project Challenge </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50-75 words</a:t>
            </a:r>
            <a:r>
              <a:rPr lang="en-US" sz="1200" dirty="0">
                <a:solidFill>
                  <a:schemeClr val="tx1"/>
                </a:solidFill>
                <a:latin typeface="Garamond" panose="02020404030301010803" pitchFamily="18" charset="0"/>
              </a:rPr>
              <a:t>. Describe the challenge/issue your project is addressing.]</a:t>
            </a: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7" name="Google Shape;61;p13">
            <a:extLst>
              <a:ext uri="{FF2B5EF4-FFF2-40B4-BE49-F238E27FC236}">
                <a16:creationId xmlns:a16="http://schemas.microsoft.com/office/drawing/2014/main" id="{51B31401-3228-1603-753E-A4A2F9876E52}"/>
              </a:ext>
            </a:extLst>
          </p:cNvPr>
          <p:cNvSpPr txBox="1"/>
          <p:nvPr/>
        </p:nvSpPr>
        <p:spPr>
          <a:xfrm>
            <a:off x="3361564" y="2871167"/>
            <a:ext cx="5669894" cy="200063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Project Vision </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50-100 words</a:t>
            </a:r>
            <a:r>
              <a:rPr lang="en-US" sz="1200" dirty="0">
                <a:solidFill>
                  <a:schemeClr val="tx1"/>
                </a:solidFill>
                <a:latin typeface="Garamond" panose="02020404030301010803" pitchFamily="18" charset="0"/>
              </a:rPr>
              <a:t>. What is the vision of this S&amp;CC project to address the identified challenges and how have the needs of the target community (e.g., end-users, beneficiaries, and/or community partners) helped to shape the vision and activities of the project? Be sure to mention the City, State of the target community, as well as community partners (mention this only within this section)]</a:t>
            </a:r>
          </a:p>
          <a:p>
            <a:pPr algn="just"/>
            <a:endParaRPr lang="en-US" sz="1200" dirty="0">
              <a:solidFill>
                <a:schemeClr val="tx1"/>
              </a:solidFill>
              <a:latin typeface="Garamond" panose="02020404030301010803" pitchFamily="18" charset="0"/>
              <a:ea typeface="Oswald"/>
              <a:cs typeface="Oswald"/>
              <a:sym typeface="Oswald"/>
            </a:endParaRPr>
          </a:p>
          <a:p>
            <a:endParaRPr lang="en-US" sz="1200" dirty="0">
              <a:solidFill>
                <a:schemeClr val="tx1"/>
              </a:solidFill>
              <a:latin typeface="Garamond" panose="02020404030301010803" pitchFamily="18" charset="0"/>
            </a:endParaRPr>
          </a:p>
        </p:txBody>
      </p:sp>
      <p:pic>
        <p:nvPicPr>
          <p:cNvPr id="9" name="Picture 8" descr="A logo of a globe with a gold cogwheel&#10;&#10;Description automatically generated">
            <a:extLst>
              <a:ext uri="{FF2B5EF4-FFF2-40B4-BE49-F238E27FC236}">
                <a16:creationId xmlns:a16="http://schemas.microsoft.com/office/drawing/2014/main" id="{140A5A3F-48E6-4E62-42C4-978BA1904561}"/>
              </a:ext>
            </a:extLst>
          </p:cNvPr>
          <p:cNvPicPr>
            <a:picLocks noChangeAspect="1"/>
          </p:cNvPicPr>
          <p:nvPr/>
        </p:nvPicPr>
        <p:blipFill>
          <a:blip r:embed="rId3"/>
          <a:stretch>
            <a:fillRect/>
          </a:stretch>
        </p:blipFill>
        <p:spPr>
          <a:xfrm>
            <a:off x="8737392" y="4736892"/>
            <a:ext cx="406608" cy="406608"/>
          </a:xfrm>
          <a:prstGeom prst="rect">
            <a:avLst/>
          </a:prstGeom>
        </p:spPr>
      </p:pic>
      <p:sp>
        <p:nvSpPr>
          <p:cNvPr id="10" name="Google Shape;57;p13">
            <a:extLst>
              <a:ext uri="{FF2B5EF4-FFF2-40B4-BE49-F238E27FC236}">
                <a16:creationId xmlns:a16="http://schemas.microsoft.com/office/drawing/2014/main" id="{A7CB1D43-7482-5FBD-51AF-7C7E734F8163}"/>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57703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97928"/>
            <a:ext cx="5669894" cy="1220583"/>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Integrative Research</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 </a:t>
            </a:r>
            <a:r>
              <a:rPr lang="en-US" sz="1200" dirty="0">
                <a:solidFill>
                  <a:schemeClr val="tx1"/>
                </a:solidFill>
                <a:latin typeface="Garamond" panose="02020404030301010803" pitchFamily="18" charset="0"/>
              </a:rPr>
              <a:t>Describe the research aims of the project that will address the identified challenges and achieve the vision of the project. Be sure to address how this research will advance knowledge and the fundamental advances (technical and social) you anticipate at the conclusion of the project.]</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7;p13">
            <a:extLst>
              <a:ext uri="{FF2B5EF4-FFF2-40B4-BE49-F238E27FC236}">
                <a16:creationId xmlns:a16="http://schemas.microsoft.com/office/drawing/2014/main" id="{BDB7399F-157F-9784-4456-E2A3F9B5657A}"/>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pic>
        <p:nvPicPr>
          <p:cNvPr id="4" name="Picture 3" descr="A logo of a globe with a gold cogwheel&#10;&#10;Description automatically generated">
            <a:extLst>
              <a:ext uri="{FF2B5EF4-FFF2-40B4-BE49-F238E27FC236}">
                <a16:creationId xmlns:a16="http://schemas.microsoft.com/office/drawing/2014/main" id="{AB0AE71B-2F3E-0345-FAE6-E127C3A2E6A9}"/>
              </a:ext>
            </a:extLst>
          </p:cNvPr>
          <p:cNvPicPr>
            <a:picLocks noChangeAspect="1"/>
          </p:cNvPicPr>
          <p:nvPr/>
        </p:nvPicPr>
        <p:blipFill>
          <a:blip r:embed="rId3"/>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108500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PI’s may share images here relevant to their project update as they see best. Inclusion of data visualization, photos, or video demonstrations that concretely exhibit steps towards achieving project outcomes is strongly encouraged for this portion of the lightning talk.</a:t>
            </a:r>
          </a:p>
          <a:p>
            <a:pPr marL="0" lvl="0" indent="0" algn="l" rtl="0">
              <a:spcBef>
                <a:spcPts val="0"/>
              </a:spcBef>
              <a:spcAft>
                <a:spcPts val="0"/>
              </a:spcAft>
              <a:buNone/>
            </a:pPr>
            <a:endParaRPr lang="en-US"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Research Progress and Outcomes</a:t>
            </a:r>
            <a:endParaRPr lang="en" sz="100" dirty="0">
              <a:latin typeface="Oswald"/>
              <a:ea typeface="Oswald"/>
              <a:cs typeface="Oswald"/>
              <a:sym typeface="Oswald"/>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progress to-date of the project’s primary research goals (addressing research questions, development of a new technology etc.) and share any successful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how engagement with your team (e.g., researchers and community partners) and feedback from the target community is informing your research and pilot activities. Give specific examples if possible.</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If relevant, you may have your community partner participate in this portion of the lightning talk. </a:t>
            </a:r>
          </a:p>
          <a:p>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You may use multiple slides for the “Project Update” Template if needed</a:t>
            </a:r>
            <a:r>
              <a:rPr lang="en-US" sz="1200" b="1" dirty="0">
                <a:solidFill>
                  <a:schemeClr val="tx1"/>
                </a:solidFill>
                <a:latin typeface="Garamond" panose="02020404030301010803" pitchFamily="18" charset="0"/>
              </a:rPr>
              <a:t> but limit each slide to 100-150 words to make it readable.]</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B89181A8-8173-4BF3-13F5-84ACC4AE0FF0}"/>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AB5B5BD2-5F95-F095-0CBF-33386EACA84E}"/>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Update</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6869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PI’s may share images here relevant to their project update as they see best. Inclusion of data visualization, photos, or video demonstrations that concretely exhibit steps towards achieving project outcomes is strongly encouraged for this portion of the lightning talk.</a:t>
            </a:r>
          </a:p>
          <a:p>
            <a:pPr marL="0" lvl="0" indent="0" algn="l" rtl="0">
              <a:spcBef>
                <a:spcPts val="0"/>
              </a:spcBef>
              <a:spcAft>
                <a:spcPts val="0"/>
              </a:spcAft>
              <a:buNone/>
            </a:pPr>
            <a:endParaRPr lang="en-US"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Research Progress and Outcomes</a:t>
            </a:r>
            <a:endParaRPr lang="en" sz="100" dirty="0">
              <a:latin typeface="Oswald"/>
              <a:ea typeface="Oswald"/>
              <a:cs typeface="Oswald"/>
              <a:sym typeface="Oswald"/>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progress to-date of the project’s primary research goals (addressing research questions, development of a new technology etc.) and share any successful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how engagement with your team (e.g., researchers and community partners) and feedback from the target community is informing your research and pilot activities. Give specific examples if possible.</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If relevant, you may have your community partner participate in this portion of the lightning talk. </a:t>
            </a:r>
          </a:p>
          <a:p>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You may use multiple slides for the “Project Update” Template if needed</a:t>
            </a:r>
            <a:r>
              <a:rPr lang="en-US" sz="1200" b="1" dirty="0">
                <a:solidFill>
                  <a:schemeClr val="tx1"/>
                </a:solidFill>
                <a:latin typeface="Garamond" panose="02020404030301010803" pitchFamily="18" charset="0"/>
              </a:rPr>
              <a:t> but limit each slide to 100-150 words to make it readable.]</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4891F1CD-FC10-C601-77CE-2FFE50487820}"/>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387C5FA6-35A2-00FE-0405-1525CD554CF4}"/>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Update</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179681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you may include images or graphical content relevant to your future goals</a:t>
            </a: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Plans for the Next Year / Anticipated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the major project milestones and/or products that you plan to accomplish over the next year.</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Provide an overview of the specific research activities you will undertake to accomplish these milestones or products.]</a:t>
            </a: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80FFA90C-FDF4-A217-DF9F-FB3AF91C0344}"/>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D0812EA0-534B-C372-236C-242E6D131329}"/>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Future Goals</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107345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861E1875FABF4596969CF725419F8C" ma:contentTypeVersion="14" ma:contentTypeDescription="Create a new document." ma:contentTypeScope="" ma:versionID="983d1c2b468b008216290b9434c1bbbb">
  <xsd:schema xmlns:xsd="http://www.w3.org/2001/XMLSchema" xmlns:xs="http://www.w3.org/2001/XMLSchema" xmlns:p="http://schemas.microsoft.com/office/2006/metadata/properties" xmlns:ns3="f2d72582-592c-4e54-b448-bb0de5e5c4a0" xmlns:ns4="4871a6e1-68a9-484a-a672-fd421cc06f1f" targetNamespace="http://schemas.microsoft.com/office/2006/metadata/properties" ma:root="true" ma:fieldsID="2c8703440940da025069829f49460c23" ns3:_="" ns4:_="">
    <xsd:import namespace="f2d72582-592c-4e54-b448-bb0de5e5c4a0"/>
    <xsd:import namespace="4871a6e1-68a9-484a-a672-fd421cc06f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72582-592c-4e54-b448-bb0de5e5c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1a6e1-68a9-484a-a672-fd421cc06f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2d72582-592c-4e54-b448-bb0de5e5c4a0" xsi:nil="true"/>
  </documentManagement>
</p:properties>
</file>

<file path=customXml/itemProps1.xml><?xml version="1.0" encoding="utf-8"?>
<ds:datastoreItem xmlns:ds="http://schemas.openxmlformats.org/officeDocument/2006/customXml" ds:itemID="{825DB344-762B-4166-A9D7-23A534D89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72582-592c-4e54-b448-bb0de5e5c4a0"/>
    <ds:schemaRef ds:uri="4871a6e1-68a9-484a-a672-fd421cc06f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7A8B4-55BE-4F75-A39A-3F16904D67FB}">
  <ds:schemaRefs>
    <ds:schemaRef ds:uri="http://schemas.microsoft.com/sharepoint/v3/contenttype/forms"/>
  </ds:schemaRefs>
</ds:datastoreItem>
</file>

<file path=customXml/itemProps3.xml><?xml version="1.0" encoding="utf-8"?>
<ds:datastoreItem xmlns:ds="http://schemas.openxmlformats.org/officeDocument/2006/customXml" ds:itemID="{95ECABC1-ECFF-4DFA-BF69-7122F46E965D}">
  <ds:schemaRefs>
    <ds:schemaRef ds:uri="http://purl.org/dc/dcmitype/"/>
    <ds:schemaRef ds:uri="http://schemas.microsoft.com/office/infopath/2007/PartnerControls"/>
    <ds:schemaRef ds:uri="http://purl.org/dc/elements/1.1/"/>
    <ds:schemaRef ds:uri="http://schemas.microsoft.com/office/2006/metadata/properties"/>
    <ds:schemaRef ds:uri="f2d72582-592c-4e54-b448-bb0de5e5c4a0"/>
    <ds:schemaRef ds:uri="http://schemas.microsoft.com/office/2006/documentManagement/types"/>
    <ds:schemaRef ds:uri="4871a6e1-68a9-484a-a672-fd421cc06f1f"/>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483</TotalTime>
  <Words>840</Words>
  <Application>Microsoft Office PowerPoint</Application>
  <PresentationFormat>On-screen Show (16:9)</PresentationFormat>
  <Paragraphs>96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Source Sans Pro</vt:lpstr>
      <vt:lpstr>Arial</vt:lpstr>
      <vt:lpstr>Oswald</vt:lpstr>
      <vt:lpstr>Garamond</vt:lpstr>
      <vt:lpstr>Microsoft Sans Serif</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Sharma, Vishal</dc:creator>
  <cp:lastModifiedBy>Sharma, Vishal</cp:lastModifiedBy>
  <cp:revision>6</cp:revision>
  <dcterms:modified xsi:type="dcterms:W3CDTF">2023-12-22T15:38:50Z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c7753cf4-88ee-4977-b80d-6bdab5902d78</vt:lpwstr>
  </property>
  <property fmtid="{D5CDD505-2E9C-101B-9397-08002B2CF9AE}" pid="3" name="ContainsCUI">
    <vt:lpwstr>No</vt:lpwstr>
  </property>
  <property fmtid="{D5CDD505-2E9C-101B-9397-08002B2CF9AE}" pid="4" name="ContentTypeId">
    <vt:lpwstr>0x010100D1861E1875FABF4596969CF725419F8C</vt:lpwstr>
  </property>
</Properties>
</file>