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613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  <p:guide orient="horz" pos="261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CA1F07-4BF4-0297-C7AE-09F328AF2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F5AFC2-A1F5-E312-4892-699135D12E12}"/>
              </a:ext>
            </a:extLst>
          </p:cNvPr>
          <p:cNvSpPr/>
          <p:nvPr userDrawn="1"/>
        </p:nvSpPr>
        <p:spPr>
          <a:xfrm>
            <a:off x="1" y="0"/>
            <a:ext cx="12061370" cy="6857999"/>
          </a:xfrm>
          <a:prstGeom prst="rect">
            <a:avLst/>
          </a:prstGeom>
          <a:blipFill dpi="0" rotWithShape="1">
            <a:blip r:embed="rId3">
              <a:alphaModFix amt="90898"/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softEdge rad="703868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0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AA16F6-3731-4C64-AFD9-E4D0474FA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CCD8-DE09-C34E-A02A-0371595C3F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CB125-D34B-226A-B8D5-8B2FADD05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rcRect/>
          <a:stretch/>
        </p:blipFill>
        <p:spPr>
          <a:xfrm>
            <a:off x="0" y="-2368"/>
            <a:ext cx="12192000" cy="685190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/>
          <p:cNvSpPr/>
          <p:nvPr/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2" name="Freeform 5"/>
          <p:cNvSpPr/>
          <p:nvPr/>
        </p:nvSpPr>
        <p:spPr bwMode="gray">
          <a:xfrm rot="16200000">
            <a:off x="2295297" y="2798092"/>
            <a:ext cx="5921829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1E2586-1866-FCFC-6342-E048594B3409}"/>
              </a:ext>
            </a:extLst>
          </p:cNvPr>
          <p:cNvSpPr/>
          <p:nvPr userDrawn="1"/>
        </p:nvSpPr>
        <p:spPr>
          <a:xfrm>
            <a:off x="5883491" y="464456"/>
            <a:ext cx="5760212" cy="5921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33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CCD8-DE09-C34E-A02A-0371595C3F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36F97-749F-B546-B03C-782E358BD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CCD8-DE09-C34E-A02A-0371595C3F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0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79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03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/>
          <p:cNvSpPr/>
          <p:nvPr/>
        </p:nvSpPr>
        <p:spPr bwMode="gray">
          <a:xfrm rot="21010068">
            <a:off x="8490951" y="4193583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" name="Freeform 5"/>
          <p:cNvSpPr/>
          <p:nvPr/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CCD8-DE09-C34E-A02A-0371595C3F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38FCCD8-DE09-C34E-A02A-0371595C3FF3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836F97-749F-B546-B03C-782E358BD1E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020E9-548F-2EE2-6C50-B8BEDE9DF38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7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E9A5-FE9A-AA4C-A0A2-6B64250CA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25661"/>
            <a:ext cx="8825658" cy="2677648"/>
          </a:xfrm>
        </p:spPr>
        <p:txBody>
          <a:bodyPr/>
          <a:lstStyle/>
          <a:p>
            <a:pPr algn="ctr"/>
            <a:r>
              <a:rPr lang="en-US" dirty="0"/>
              <a:t>2024 Smart &amp; Connected</a:t>
            </a:r>
            <a:br>
              <a:rPr lang="en-US" dirty="0"/>
            </a:br>
            <a:r>
              <a:rPr lang="en-US" dirty="0"/>
              <a:t>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EF4B6-29D8-414B-899E-866DB725B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34479"/>
            <a:ext cx="8825658" cy="8614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/>
              <a:t>PRINCIPAL INVESTIGATORS’ MEETING</a:t>
            </a:r>
          </a:p>
          <a:p>
            <a:pPr algn="ctr"/>
            <a:r>
              <a:rPr lang="en-US" dirty="0"/>
              <a:t>February 28-29  |  NASHVILLE, Tennessee</a:t>
            </a:r>
          </a:p>
        </p:txBody>
      </p:sp>
      <p:pic>
        <p:nvPicPr>
          <p:cNvPr id="5" name="Picture 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E0D9BC7-AF57-B530-EB62-4E70BC94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078" y="1163781"/>
            <a:ext cx="1343922" cy="13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7B5E-7B3D-C3FA-97F6-5EC2800C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BA05-9101-49B3-936D-2E990483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664B9-C60A-7FEC-C9B1-6F1DC9022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7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BC98-2874-41A1-F33D-B665DCD2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A008-BF9F-766A-042D-47D9FFBD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267D-0CCD-9C6A-62D2-99B07251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26EBC-0273-2E4E-D789-7AAD5AD88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2827-3FDF-6D08-1938-0D00E12E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F9F6E-2F7F-2739-0E6E-F8FAE6E92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8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5C27-367D-D162-6B11-C1052E72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6DD80-18EB-3A9F-3C42-58889C36219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D57FF-5E48-D21F-FB39-C4F93371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8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5CA9-FEC4-3B2E-DE7F-134D2B3B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01038-4CD3-B273-89A9-D6CC40A30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6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{DDD12829-DA5A-B148-8EEA-E7EE1E9E049F}tf10001076</Template>
  <TotalTime>57</TotalTime>
  <Words>16</Words>
  <Application>Microsoft Macintosh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2024 Smart &amp; Connected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Karns, Amy L</dc:creator>
  <cp:lastModifiedBy>Karns, Amy L</cp:lastModifiedBy>
  <cp:revision>8</cp:revision>
  <dcterms:created xsi:type="dcterms:W3CDTF">2021-03-12T20:00:51Z</dcterms:created>
  <dcterms:modified xsi:type="dcterms:W3CDTF">2023-12-18T21:45:45Z</dcterms:modified>
</cp:coreProperties>
</file>