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8" r:id="rId5"/>
  </p:sldIdLst>
  <p:sldSz cx="36576000" cy="27432000"/>
  <p:notesSz cx="6858000" cy="9144000"/>
  <p:defaultTextStyle>
    <a:defPPr>
      <a:defRPr lang="en-US"/>
    </a:defPPr>
    <a:lvl1pPr marL="0" algn="l" defTabSz="1828216" rtl="0" eaLnBrk="1" latinLnBrk="0" hangingPunct="1">
      <a:defRPr sz="7083" kern="1200">
        <a:solidFill>
          <a:schemeClr val="tx1"/>
        </a:solidFill>
        <a:latin typeface="+mn-lt"/>
        <a:ea typeface="+mn-ea"/>
        <a:cs typeface="+mn-cs"/>
      </a:defRPr>
    </a:lvl1pPr>
    <a:lvl2pPr marL="1828216" algn="l" defTabSz="1828216" rtl="0" eaLnBrk="1" latinLnBrk="0" hangingPunct="1">
      <a:defRPr sz="7083" kern="1200">
        <a:solidFill>
          <a:schemeClr val="tx1"/>
        </a:solidFill>
        <a:latin typeface="+mn-lt"/>
        <a:ea typeface="+mn-ea"/>
        <a:cs typeface="+mn-cs"/>
      </a:defRPr>
    </a:lvl2pPr>
    <a:lvl3pPr marL="3656431" algn="l" defTabSz="1828216" rtl="0" eaLnBrk="1" latinLnBrk="0" hangingPunct="1">
      <a:defRPr sz="7083" kern="1200">
        <a:solidFill>
          <a:schemeClr val="tx1"/>
        </a:solidFill>
        <a:latin typeface="+mn-lt"/>
        <a:ea typeface="+mn-ea"/>
        <a:cs typeface="+mn-cs"/>
      </a:defRPr>
    </a:lvl3pPr>
    <a:lvl4pPr marL="5484647" algn="l" defTabSz="1828216" rtl="0" eaLnBrk="1" latinLnBrk="0" hangingPunct="1">
      <a:defRPr sz="7083" kern="1200">
        <a:solidFill>
          <a:schemeClr val="tx1"/>
        </a:solidFill>
        <a:latin typeface="+mn-lt"/>
        <a:ea typeface="+mn-ea"/>
        <a:cs typeface="+mn-cs"/>
      </a:defRPr>
    </a:lvl4pPr>
    <a:lvl5pPr marL="7312858" algn="l" defTabSz="1828216" rtl="0" eaLnBrk="1" latinLnBrk="0" hangingPunct="1">
      <a:defRPr sz="7083" kern="1200">
        <a:solidFill>
          <a:schemeClr val="tx1"/>
        </a:solidFill>
        <a:latin typeface="+mn-lt"/>
        <a:ea typeface="+mn-ea"/>
        <a:cs typeface="+mn-cs"/>
      </a:defRPr>
    </a:lvl5pPr>
    <a:lvl6pPr marL="9141074" algn="l" defTabSz="1828216" rtl="0" eaLnBrk="1" latinLnBrk="0" hangingPunct="1">
      <a:defRPr sz="7083" kern="1200">
        <a:solidFill>
          <a:schemeClr val="tx1"/>
        </a:solidFill>
        <a:latin typeface="+mn-lt"/>
        <a:ea typeface="+mn-ea"/>
        <a:cs typeface="+mn-cs"/>
      </a:defRPr>
    </a:lvl6pPr>
    <a:lvl7pPr marL="10969290" algn="l" defTabSz="1828216" rtl="0" eaLnBrk="1" latinLnBrk="0" hangingPunct="1">
      <a:defRPr sz="7083" kern="1200">
        <a:solidFill>
          <a:schemeClr val="tx1"/>
        </a:solidFill>
        <a:latin typeface="+mn-lt"/>
        <a:ea typeface="+mn-ea"/>
        <a:cs typeface="+mn-cs"/>
      </a:defRPr>
    </a:lvl7pPr>
    <a:lvl8pPr marL="12797504" algn="l" defTabSz="1828216" rtl="0" eaLnBrk="1" latinLnBrk="0" hangingPunct="1">
      <a:defRPr sz="7083" kern="1200">
        <a:solidFill>
          <a:schemeClr val="tx1"/>
        </a:solidFill>
        <a:latin typeface="+mn-lt"/>
        <a:ea typeface="+mn-ea"/>
        <a:cs typeface="+mn-cs"/>
      </a:defRPr>
    </a:lvl8pPr>
    <a:lvl9pPr marL="14625720" algn="l" defTabSz="1828216" rtl="0" eaLnBrk="1" latinLnBrk="0" hangingPunct="1">
      <a:defRPr sz="708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40" userDrawn="1">
          <p15:clr>
            <a:srgbClr val="A4A3A4"/>
          </p15:clr>
        </p15:guide>
        <p15:guide id="2" pos="115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057"/>
    <p:restoredTop sz="94694"/>
  </p:normalViewPr>
  <p:slideViewPr>
    <p:cSldViewPr snapToGrid="0" snapToObjects="1">
      <p:cViewPr varScale="1">
        <p:scale>
          <a:sx n="29" d="100"/>
          <a:sy n="29" d="100"/>
        </p:scale>
        <p:origin x="376" y="288"/>
      </p:cViewPr>
      <p:guideLst>
        <p:guide orient="horz" pos="8640"/>
        <p:guide pos="1152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4" d="100"/>
          <a:sy n="84" d="100"/>
        </p:scale>
        <p:origin x="2488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rma, Vishal" userId="e4c90282-2cc3-469e-9845-61ddef539b43" providerId="ADAL" clId="{98F1D7A1-DECA-4C00-9859-E2F8DED95FFA}"/>
    <pc:docChg chg="modSld">
      <pc:chgData name="Sharma, Vishal" userId="e4c90282-2cc3-469e-9845-61ddef539b43" providerId="ADAL" clId="{98F1D7A1-DECA-4C00-9859-E2F8DED95FFA}" dt="2022-07-05T15:22:22.165" v="6" actId="20577"/>
      <pc:docMkLst>
        <pc:docMk/>
      </pc:docMkLst>
      <pc:sldChg chg="modSp mod">
        <pc:chgData name="Sharma, Vishal" userId="e4c90282-2cc3-469e-9845-61ddef539b43" providerId="ADAL" clId="{98F1D7A1-DECA-4C00-9859-E2F8DED95FFA}" dt="2022-07-05T15:22:22.165" v="6" actId="20577"/>
        <pc:sldMkLst>
          <pc:docMk/>
          <pc:sldMk cId="950205223" sldId="258"/>
        </pc:sldMkLst>
        <pc:spChg chg="mod">
          <ac:chgData name="Sharma, Vishal" userId="e4c90282-2cc3-469e-9845-61ddef539b43" providerId="ADAL" clId="{98F1D7A1-DECA-4C00-9859-E2F8DED95FFA}" dt="2022-07-05T15:22:08.920" v="4" actId="554"/>
          <ac:spMkLst>
            <pc:docMk/>
            <pc:sldMk cId="950205223" sldId="258"/>
            <ac:spMk id="13" creationId="{00000000-0000-0000-0000-000000000000}"/>
          </ac:spMkLst>
        </pc:spChg>
        <pc:spChg chg="mod">
          <ac:chgData name="Sharma, Vishal" userId="e4c90282-2cc3-469e-9845-61ddef539b43" providerId="ADAL" clId="{98F1D7A1-DECA-4C00-9859-E2F8DED95FFA}" dt="2022-07-05T15:22:22.165" v="6" actId="20577"/>
          <ac:spMkLst>
            <pc:docMk/>
            <pc:sldMk cId="950205223" sldId="258"/>
            <ac:spMk id="14" creationId="{41581ABC-9A03-424E-A00E-2E07DC558A2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74BC4B3-0838-784C-9304-F314336E5CD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5EC38F-DB0E-894C-8A60-F8B271D1D8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E6E09-C43B-154E-A863-64D771A808C5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5F90D1-D71B-2C45-AA0E-F662A5753C8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FFB310-6632-AB42-8EED-3A394EAD9F9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E3D650-8E22-0841-9244-A12D2633D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855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F90C1A-7AE8-FD42-9B85-8F6D067EDFFD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04C444-74E5-E14A-B443-D9E5A8459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166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04C444-74E5-E14A-B443-D9E5A84599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595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3"/>
          <p:cNvSpPr>
            <a:spLocks noGrp="1"/>
          </p:cNvSpPr>
          <p:nvPr>
            <p:ph type="title" hasCustomPrompt="1"/>
          </p:nvPr>
        </p:nvSpPr>
        <p:spPr>
          <a:xfrm>
            <a:off x="1745793" y="828193"/>
            <a:ext cx="33333446" cy="2520377"/>
          </a:xfrm>
          <a:prstGeom prst="rect">
            <a:avLst/>
          </a:prstGeom>
          <a:noFill/>
        </p:spPr>
        <p:txBody>
          <a:bodyPr lIns="91428" tIns="45714" rIns="91428" bIns="45714">
            <a:normAutofit/>
          </a:bodyPr>
          <a:lstStyle>
            <a:lvl1pPr algn="l">
              <a:defRPr sz="70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a Poster Title</a:t>
            </a:r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1745793" y="4084292"/>
            <a:ext cx="33333446" cy="809625"/>
          </a:xfrm>
          <a:prstGeom prst="rect">
            <a:avLst/>
          </a:prstGeom>
          <a:noFill/>
        </p:spPr>
        <p:txBody>
          <a:bodyPr lIns="91428" tIns="45714" rIns="91428" bIns="45714">
            <a:noAutofit/>
          </a:bodyPr>
          <a:lstStyle>
            <a:lvl1pPr algn="l">
              <a:buNone/>
              <a:defRPr sz="4167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Award Type, Award Year (example: IRG-1, FY2017)</a:t>
            </a:r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7" hasCustomPrompt="1"/>
          </p:nvPr>
        </p:nvSpPr>
        <p:spPr>
          <a:xfrm>
            <a:off x="1745793" y="3348570"/>
            <a:ext cx="33333446" cy="735724"/>
          </a:xfrm>
          <a:prstGeom prst="rect">
            <a:avLst/>
          </a:prstGeom>
          <a:noFill/>
        </p:spPr>
        <p:txBody>
          <a:bodyPr lIns="91428" tIns="45714" rIns="91428" bIns="45714" anchor="ctr">
            <a:noAutofit/>
          </a:bodyPr>
          <a:lstStyle>
            <a:lvl1pPr algn="l">
              <a:buNone/>
              <a:defRPr sz="5166">
                <a:solidFill>
                  <a:schemeClr val="bg2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/>
              <a:t>Click to add PIs: PI Names and Affiliations </a:t>
            </a:r>
          </a:p>
        </p:txBody>
      </p:sp>
      <p:sp>
        <p:nvSpPr>
          <p:cNvPr id="15" name="Content Placeholder 27"/>
          <p:cNvSpPr>
            <a:spLocks noGrp="1"/>
          </p:cNvSpPr>
          <p:nvPr>
            <p:ph sz="quarter" idx="19" hasCustomPrompt="1"/>
          </p:nvPr>
        </p:nvSpPr>
        <p:spPr>
          <a:xfrm>
            <a:off x="1745793" y="13351458"/>
            <a:ext cx="33333446" cy="5328879"/>
          </a:xfrm>
          <a:prstGeom prst="rect">
            <a:avLst/>
          </a:prstGeom>
          <a:noFill/>
        </p:spPr>
        <p:txBody>
          <a:bodyPr lIns="91428" tIns="45714" rIns="91428" bIns="45714" numCol="2">
            <a:normAutofit/>
          </a:bodyPr>
          <a:lstStyle>
            <a:lvl1pPr marL="226209" indent="0" algn="l">
              <a:buNone/>
              <a:tabLst/>
              <a:defRPr sz="5000">
                <a:solidFill>
                  <a:schemeClr val="tx1"/>
                </a:solidFill>
                <a:latin typeface="+mj-lt"/>
              </a:defRPr>
            </a:lvl1pPr>
            <a:lvl2pPr marL="1295193" indent="-609503" algn="l">
              <a:defRPr sz="4167">
                <a:solidFill>
                  <a:schemeClr val="tx1"/>
                </a:solidFill>
                <a:latin typeface="+mj-lt"/>
              </a:defRPr>
            </a:lvl2pPr>
            <a:lvl3pPr marL="1752319" indent="-380939" algn="l">
              <a:defRPr sz="3583">
                <a:solidFill>
                  <a:schemeClr val="tx1"/>
                </a:solidFill>
                <a:latin typeface="+mj-lt"/>
              </a:defRPr>
            </a:lvl3pPr>
            <a:lvl4pPr marL="2361822" indent="-533314" algn="l">
              <a:defRPr sz="3417">
                <a:solidFill>
                  <a:schemeClr val="tx1"/>
                </a:solidFill>
                <a:latin typeface="+mj-lt"/>
              </a:defRPr>
            </a:lvl4pPr>
            <a:lvl5pPr marL="2818950" indent="-380939" algn="l">
              <a:defRPr sz="30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Describe project activities to date, how they are informed by community needs, and the outcomes/products resulting to date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20" hasCustomPrompt="1"/>
          </p:nvPr>
        </p:nvSpPr>
        <p:spPr>
          <a:xfrm>
            <a:off x="1757493" y="19085498"/>
            <a:ext cx="10749893" cy="5733242"/>
          </a:xfrm>
          <a:prstGeom prst="rect">
            <a:avLst/>
          </a:prstGeom>
          <a:noFill/>
        </p:spPr>
        <p:txBody>
          <a:bodyPr lIns="91428" tIns="45714" rIns="91428" bIns="45714"/>
          <a:lstStyle>
            <a:lvl1pPr marL="226210" indent="0">
              <a:buNone/>
              <a:tabLst/>
              <a:defRPr sz="5000">
                <a:solidFill>
                  <a:schemeClr val="tx1"/>
                </a:solidFill>
              </a:defRPr>
            </a:lvl1pPr>
            <a:lvl2pPr marL="2133259" indent="-609503">
              <a:defRPr sz="4000">
                <a:solidFill>
                  <a:schemeClr val="tx1"/>
                </a:solidFill>
              </a:defRPr>
            </a:lvl2pPr>
            <a:lvl3pPr marL="2590386" indent="-380939">
              <a:defRPr sz="3583">
                <a:solidFill>
                  <a:schemeClr val="tx1"/>
                </a:solidFill>
              </a:defRPr>
            </a:lvl3pPr>
            <a:lvl4pPr marL="3276076" indent="-380939">
              <a:defRPr sz="3000">
                <a:solidFill>
                  <a:schemeClr val="tx1"/>
                </a:solidFill>
              </a:defRPr>
            </a:lvl4pPr>
            <a:lvl5pPr marL="3657015" indent="-380939">
              <a:defRPr sz="3000">
                <a:solidFill>
                  <a:schemeClr val="tx1"/>
                </a:solidFill>
              </a:defRPr>
            </a:lvl5pPr>
            <a:lvl6pPr>
              <a:defRPr sz="7083"/>
            </a:lvl6pPr>
            <a:lvl7pPr>
              <a:defRPr sz="7083"/>
            </a:lvl7pPr>
            <a:lvl8pPr>
              <a:defRPr sz="7083"/>
            </a:lvl8pPr>
            <a:lvl9pPr>
              <a:defRPr sz="7083"/>
            </a:lvl9pPr>
          </a:lstStyle>
          <a:p>
            <a:pPr lvl="0"/>
            <a:r>
              <a:rPr lang="en-US" dirty="0"/>
              <a:t>Broader Impact (immediate impact on society </a:t>
            </a:r>
            <a:r>
              <a:rPr lang="mr-IN" dirty="0"/>
              <a:t>–</a:t>
            </a:r>
            <a:r>
              <a:rPr lang="en-US" dirty="0"/>
              <a:t>  who will care and who benefits from the outcomes)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21" hasCustomPrompt="1"/>
          </p:nvPr>
        </p:nvSpPr>
        <p:spPr>
          <a:xfrm>
            <a:off x="1745794" y="8753036"/>
            <a:ext cx="13541098" cy="4187827"/>
          </a:xfrm>
          <a:prstGeom prst="rect">
            <a:avLst/>
          </a:prstGeom>
          <a:noFill/>
        </p:spPr>
        <p:txBody>
          <a:bodyPr lIns="91428" tIns="45714" rIns="91428" bIns="45714"/>
          <a:lstStyle>
            <a:lvl1pPr marL="150806" indent="0">
              <a:buNone/>
              <a:tabLst/>
              <a:defRPr sz="5000">
                <a:solidFill>
                  <a:schemeClr val="tx1"/>
                </a:solidFill>
              </a:defRPr>
            </a:lvl1pPr>
            <a:lvl2pPr marL="1371380" indent="-609503">
              <a:defRPr sz="4000">
                <a:solidFill>
                  <a:schemeClr val="tx1"/>
                </a:solidFill>
              </a:defRPr>
            </a:lvl2pPr>
            <a:lvl3pPr marL="1828508" indent="-380939">
              <a:defRPr sz="3583">
                <a:solidFill>
                  <a:schemeClr val="tx1"/>
                </a:solidFill>
              </a:defRPr>
            </a:lvl3pPr>
            <a:lvl4pPr marL="2361822" indent="-380939">
              <a:defRPr sz="3000">
                <a:solidFill>
                  <a:schemeClr val="tx1"/>
                </a:solidFill>
              </a:defRPr>
            </a:lvl4pPr>
            <a:lvl5pPr marL="2742761" indent="-380939">
              <a:defRPr sz="3000">
                <a:solidFill>
                  <a:schemeClr val="tx1"/>
                </a:solidFill>
              </a:defRPr>
            </a:lvl5pPr>
            <a:lvl6pPr>
              <a:defRPr sz="7083"/>
            </a:lvl6pPr>
            <a:lvl7pPr>
              <a:defRPr sz="7083"/>
            </a:lvl7pPr>
            <a:lvl8pPr>
              <a:defRPr sz="7083"/>
            </a:lvl8pPr>
            <a:lvl9pPr>
              <a:defRPr sz="7083"/>
            </a:lvl9pPr>
          </a:lstStyle>
          <a:p>
            <a:pPr lvl="0"/>
            <a:r>
              <a:rPr lang="en-US" dirty="0"/>
              <a:t>Describe the community-identified problem being addressed by this project.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sz="half" idx="22" hasCustomPrompt="1"/>
          </p:nvPr>
        </p:nvSpPr>
        <p:spPr>
          <a:xfrm>
            <a:off x="15708923" y="8777895"/>
            <a:ext cx="19370313" cy="4187828"/>
          </a:xfrm>
          <a:prstGeom prst="rect">
            <a:avLst/>
          </a:prstGeom>
          <a:noFill/>
        </p:spPr>
        <p:txBody>
          <a:bodyPr lIns="91428" tIns="45714" rIns="91428" bIns="45714"/>
          <a:lstStyle>
            <a:lvl1pPr marL="226209" indent="0">
              <a:buNone/>
              <a:tabLst/>
              <a:defRPr sz="5000">
                <a:solidFill>
                  <a:schemeClr val="tx1"/>
                </a:solidFill>
              </a:defRPr>
            </a:lvl1pPr>
            <a:lvl2pPr marL="1371380" indent="-609503">
              <a:buNone/>
              <a:defRPr sz="4000">
                <a:solidFill>
                  <a:schemeClr val="tx1"/>
                </a:solidFill>
              </a:defRPr>
            </a:lvl2pPr>
            <a:lvl3pPr marL="1828508" indent="-380939">
              <a:defRPr sz="3583">
                <a:solidFill>
                  <a:schemeClr val="tx1"/>
                </a:solidFill>
              </a:defRPr>
            </a:lvl3pPr>
            <a:lvl4pPr marL="2361822" indent="-380939">
              <a:defRPr sz="3000">
                <a:solidFill>
                  <a:schemeClr val="tx1"/>
                </a:solidFill>
              </a:defRPr>
            </a:lvl4pPr>
            <a:lvl5pPr marL="2742761" indent="-380939">
              <a:defRPr sz="3000">
                <a:solidFill>
                  <a:schemeClr val="tx1"/>
                </a:solidFill>
              </a:defRPr>
            </a:lvl5pPr>
            <a:lvl6pPr>
              <a:defRPr sz="7083"/>
            </a:lvl6pPr>
            <a:lvl7pPr>
              <a:defRPr sz="7083"/>
            </a:lvl7pPr>
            <a:lvl8pPr>
              <a:defRPr sz="7083"/>
            </a:lvl8pPr>
            <a:lvl9pPr>
              <a:defRPr sz="7083"/>
            </a:lvl9pPr>
          </a:lstStyle>
          <a:p>
            <a:pPr lvl="0"/>
            <a:r>
              <a:rPr lang="en-US" dirty="0"/>
              <a:t>Intellectual Merit -- describe the sociotechnical advancements resulting from this research and their impact on specific application domains (e.g., transportation, community planning, and health and wellbeing etc.)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sz="half" idx="23" hasCustomPrompt="1"/>
          </p:nvPr>
        </p:nvSpPr>
        <p:spPr>
          <a:xfrm>
            <a:off x="13053131" y="19115791"/>
            <a:ext cx="10749893" cy="5702949"/>
          </a:xfrm>
          <a:prstGeom prst="rect">
            <a:avLst/>
          </a:prstGeom>
          <a:noFill/>
        </p:spPr>
        <p:txBody>
          <a:bodyPr lIns="91428" tIns="45714" rIns="91428" bIns="45714"/>
          <a:lstStyle>
            <a:lvl1pPr marL="226210" indent="0">
              <a:buNone/>
              <a:tabLst/>
              <a:defRPr sz="5000">
                <a:solidFill>
                  <a:schemeClr val="tx1"/>
                </a:solidFill>
              </a:defRPr>
            </a:lvl1pPr>
            <a:lvl2pPr marL="2133259" indent="-609503">
              <a:defRPr sz="4000">
                <a:solidFill>
                  <a:schemeClr val="tx1"/>
                </a:solidFill>
              </a:defRPr>
            </a:lvl2pPr>
            <a:lvl3pPr marL="2590386" indent="-380939">
              <a:defRPr sz="3583">
                <a:solidFill>
                  <a:schemeClr val="tx1"/>
                </a:solidFill>
              </a:defRPr>
            </a:lvl3pPr>
            <a:lvl4pPr marL="3276076" indent="-380939">
              <a:defRPr sz="3000">
                <a:solidFill>
                  <a:schemeClr val="tx1"/>
                </a:solidFill>
              </a:defRPr>
            </a:lvl4pPr>
            <a:lvl5pPr marL="3657015" indent="-380939">
              <a:defRPr sz="3000">
                <a:solidFill>
                  <a:schemeClr val="tx1"/>
                </a:solidFill>
              </a:defRPr>
            </a:lvl5pPr>
            <a:lvl6pPr>
              <a:defRPr sz="7083"/>
            </a:lvl6pPr>
            <a:lvl7pPr>
              <a:defRPr sz="7083"/>
            </a:lvl7pPr>
            <a:lvl8pPr>
              <a:defRPr sz="7083"/>
            </a:lvl8pPr>
            <a:lvl9pPr>
              <a:defRPr sz="7083"/>
            </a:lvl9pPr>
          </a:lstStyle>
          <a:p>
            <a:pPr lvl="0"/>
            <a:r>
              <a:rPr lang="en-US" dirty="0"/>
              <a:t>Broader Impact (sustainability -- the lasting impact of your work in communities beyond the length of this project)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sz="half" idx="24" hasCustomPrompt="1"/>
          </p:nvPr>
        </p:nvSpPr>
        <p:spPr>
          <a:xfrm>
            <a:off x="24329344" y="19115791"/>
            <a:ext cx="10749893" cy="5702949"/>
          </a:xfrm>
          <a:prstGeom prst="rect">
            <a:avLst/>
          </a:prstGeom>
          <a:noFill/>
        </p:spPr>
        <p:txBody>
          <a:bodyPr lIns="91428" tIns="45714" rIns="91428" bIns="45714"/>
          <a:lstStyle>
            <a:lvl1pPr marL="75404" indent="0">
              <a:buNone/>
              <a:tabLst/>
              <a:defRPr sz="5000">
                <a:solidFill>
                  <a:schemeClr val="tx1"/>
                </a:solidFill>
              </a:defRPr>
            </a:lvl1pPr>
            <a:lvl2pPr marL="2133259" indent="-609503">
              <a:defRPr sz="4000">
                <a:solidFill>
                  <a:schemeClr val="tx1"/>
                </a:solidFill>
              </a:defRPr>
            </a:lvl2pPr>
            <a:lvl3pPr marL="2590386" indent="-380939">
              <a:defRPr sz="3583">
                <a:solidFill>
                  <a:schemeClr val="tx1"/>
                </a:solidFill>
              </a:defRPr>
            </a:lvl3pPr>
            <a:lvl4pPr marL="3276076" indent="-380939">
              <a:defRPr sz="3000">
                <a:solidFill>
                  <a:schemeClr val="tx1"/>
                </a:solidFill>
              </a:defRPr>
            </a:lvl4pPr>
            <a:lvl5pPr marL="3657015" indent="-380939">
              <a:defRPr sz="3000">
                <a:solidFill>
                  <a:schemeClr val="tx1"/>
                </a:solidFill>
              </a:defRPr>
            </a:lvl5pPr>
            <a:lvl6pPr>
              <a:defRPr sz="7083"/>
            </a:lvl6pPr>
            <a:lvl7pPr>
              <a:defRPr sz="7083"/>
            </a:lvl7pPr>
            <a:lvl8pPr>
              <a:defRPr sz="7083"/>
            </a:lvl8pPr>
            <a:lvl9pPr>
              <a:defRPr sz="7083"/>
            </a:lvl9pPr>
          </a:lstStyle>
          <a:p>
            <a:pPr lvl="0"/>
            <a:r>
              <a:rPr lang="en-US" dirty="0"/>
              <a:t>Next steps (planned activities and expected outcomes in the coming year)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25" hasCustomPrompt="1"/>
          </p:nvPr>
        </p:nvSpPr>
        <p:spPr>
          <a:xfrm>
            <a:off x="1745793" y="6025361"/>
            <a:ext cx="33333446" cy="2317080"/>
          </a:xfrm>
          <a:prstGeom prst="rect">
            <a:avLst/>
          </a:prstGeom>
          <a:noFill/>
        </p:spPr>
        <p:txBody>
          <a:bodyPr lIns="91428" tIns="45714" rIns="91428" bIns="45714"/>
          <a:lstStyle>
            <a:lvl1pPr marL="0" indent="0">
              <a:buNone/>
              <a:defRPr sz="5000">
                <a:solidFill>
                  <a:schemeClr val="tx1"/>
                </a:solidFill>
              </a:defRPr>
            </a:lvl1pPr>
            <a:lvl2pPr marL="1371380" indent="-609503">
              <a:defRPr sz="4000">
                <a:solidFill>
                  <a:srgbClr val="FFFFFF"/>
                </a:solidFill>
              </a:defRPr>
            </a:lvl2pPr>
            <a:lvl3pPr marL="1828508" indent="-380939">
              <a:defRPr sz="3583">
                <a:solidFill>
                  <a:srgbClr val="FFFFFF"/>
                </a:solidFill>
              </a:defRPr>
            </a:lvl3pPr>
            <a:lvl4pPr marL="2361822" indent="-380939">
              <a:defRPr sz="3000">
                <a:solidFill>
                  <a:srgbClr val="FFFFFF"/>
                </a:solidFill>
              </a:defRPr>
            </a:lvl4pPr>
            <a:lvl5pPr marL="2742761" indent="-380939">
              <a:defRPr sz="3000">
                <a:solidFill>
                  <a:srgbClr val="FFFFFF"/>
                </a:solidFill>
              </a:defRPr>
            </a:lvl5pPr>
            <a:lvl6pPr>
              <a:defRPr sz="7083"/>
            </a:lvl6pPr>
            <a:lvl7pPr>
              <a:defRPr sz="7083"/>
            </a:lvl7pPr>
            <a:lvl8pPr>
              <a:defRPr sz="7083"/>
            </a:lvl8pPr>
            <a:lvl9pPr>
              <a:defRPr sz="7083"/>
            </a:lvl9pPr>
          </a:lstStyle>
          <a:p>
            <a:pPr lvl="0"/>
            <a:r>
              <a:rPr lang="en-US" dirty="0"/>
              <a:t>Use this space as you wish, but consider this structure.</a:t>
            </a:r>
          </a:p>
        </p:txBody>
      </p:sp>
    </p:spTree>
    <p:extLst>
      <p:ext uri="{BB962C8B-B14F-4D97-AF65-F5344CB8AC3E}">
        <p14:creationId xmlns:p14="http://schemas.microsoft.com/office/powerpoint/2010/main" val="3299725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82056D-D8E5-044E-B898-2075B7938A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4117" b="-35"/>
          <a:stretch/>
        </p:blipFill>
        <p:spPr>
          <a:xfrm>
            <a:off x="0" y="-1"/>
            <a:ext cx="36576000" cy="581890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D0ABB25-D50D-3147-B484-47CE599D60D9}"/>
              </a:ext>
            </a:extLst>
          </p:cNvPr>
          <p:cNvSpPr/>
          <p:nvPr userDrawn="1"/>
        </p:nvSpPr>
        <p:spPr>
          <a:xfrm>
            <a:off x="0" y="25283160"/>
            <a:ext cx="36576000" cy="21488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D941AD-6BE8-B711-3637-3ED5E8E773F9}"/>
              </a:ext>
            </a:extLst>
          </p:cNvPr>
          <p:cNvSpPr/>
          <p:nvPr userDrawn="1"/>
        </p:nvSpPr>
        <p:spPr>
          <a:xfrm>
            <a:off x="0" y="0"/>
            <a:ext cx="36576000" cy="5777345"/>
          </a:xfrm>
          <a:prstGeom prst="rect">
            <a:avLst/>
          </a:prstGeom>
          <a:solidFill>
            <a:schemeClr val="tx1">
              <a:alpha val="39553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651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ctr" defTabSz="1828508" rtl="0" eaLnBrk="1" latinLnBrk="0" hangingPunct="1">
        <a:spcBef>
          <a:spcPct val="0"/>
        </a:spcBef>
        <a:buNone/>
        <a:defRPr sz="1758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71380" indent="-1371380" algn="l" defTabSz="1828508" rtl="0" eaLnBrk="1" latinLnBrk="0" hangingPunct="1">
        <a:spcBef>
          <a:spcPct val="20000"/>
        </a:spcBef>
        <a:buFont typeface="Arial"/>
        <a:buChar char="•"/>
        <a:defRPr sz="12833" kern="1200">
          <a:solidFill>
            <a:schemeClr val="tx1"/>
          </a:solidFill>
          <a:latin typeface="+mn-lt"/>
          <a:ea typeface="+mn-ea"/>
          <a:cs typeface="+mn-cs"/>
        </a:defRPr>
      </a:lvl1pPr>
      <a:lvl2pPr marL="2971324" indent="-1142818" algn="l" defTabSz="1828508" rtl="0" eaLnBrk="1" latinLnBrk="0" hangingPunct="1">
        <a:spcBef>
          <a:spcPct val="20000"/>
        </a:spcBef>
        <a:buFont typeface="Arial"/>
        <a:buChar char="–"/>
        <a:defRPr sz="11166" kern="1200">
          <a:solidFill>
            <a:schemeClr val="tx1"/>
          </a:solidFill>
          <a:latin typeface="+mn-lt"/>
          <a:ea typeface="+mn-ea"/>
          <a:cs typeface="+mn-cs"/>
        </a:defRPr>
      </a:lvl2pPr>
      <a:lvl3pPr marL="4571269" indent="-914253" algn="l" defTabSz="1828508" rtl="0" eaLnBrk="1" latinLnBrk="0" hangingPunct="1">
        <a:spcBef>
          <a:spcPct val="20000"/>
        </a:spcBef>
        <a:buFont typeface="Arial"/>
        <a:buChar char="•"/>
        <a:defRPr sz="9583" kern="1200">
          <a:solidFill>
            <a:schemeClr val="tx1"/>
          </a:solidFill>
          <a:latin typeface="+mn-lt"/>
          <a:ea typeface="+mn-ea"/>
          <a:cs typeface="+mn-cs"/>
        </a:defRPr>
      </a:lvl3pPr>
      <a:lvl4pPr marL="6399776" indent="-914253" algn="l" defTabSz="1828508" rtl="0" eaLnBrk="1" latinLnBrk="0" hangingPunct="1">
        <a:spcBef>
          <a:spcPct val="20000"/>
        </a:spcBef>
        <a:buFont typeface="Arial"/>
        <a:buChar char="–"/>
        <a:defRPr sz="8083" kern="1200">
          <a:solidFill>
            <a:schemeClr val="tx1"/>
          </a:solidFill>
          <a:latin typeface="+mn-lt"/>
          <a:ea typeface="+mn-ea"/>
          <a:cs typeface="+mn-cs"/>
        </a:defRPr>
      </a:lvl4pPr>
      <a:lvl5pPr marL="8228283" indent="-914253" algn="l" defTabSz="1828508" rtl="0" eaLnBrk="1" latinLnBrk="0" hangingPunct="1">
        <a:spcBef>
          <a:spcPct val="20000"/>
        </a:spcBef>
        <a:buFont typeface="Arial"/>
        <a:buChar char="»"/>
        <a:defRPr sz="8083" kern="1200">
          <a:solidFill>
            <a:schemeClr val="tx1"/>
          </a:solidFill>
          <a:latin typeface="+mn-lt"/>
          <a:ea typeface="+mn-ea"/>
          <a:cs typeface="+mn-cs"/>
        </a:defRPr>
      </a:lvl5pPr>
      <a:lvl6pPr marL="10056790" indent="-914253" algn="l" defTabSz="1828508" rtl="0" eaLnBrk="1" latinLnBrk="0" hangingPunct="1">
        <a:spcBef>
          <a:spcPct val="20000"/>
        </a:spcBef>
        <a:buFont typeface="Arial"/>
        <a:buChar char="•"/>
        <a:defRPr sz="8083" kern="1200">
          <a:solidFill>
            <a:schemeClr val="tx1"/>
          </a:solidFill>
          <a:latin typeface="+mn-lt"/>
          <a:ea typeface="+mn-ea"/>
          <a:cs typeface="+mn-cs"/>
        </a:defRPr>
      </a:lvl6pPr>
      <a:lvl7pPr marL="11885298" indent="-914253" algn="l" defTabSz="1828508" rtl="0" eaLnBrk="1" latinLnBrk="0" hangingPunct="1">
        <a:spcBef>
          <a:spcPct val="20000"/>
        </a:spcBef>
        <a:buFont typeface="Arial"/>
        <a:buChar char="•"/>
        <a:defRPr sz="8083" kern="1200">
          <a:solidFill>
            <a:schemeClr val="tx1"/>
          </a:solidFill>
          <a:latin typeface="+mn-lt"/>
          <a:ea typeface="+mn-ea"/>
          <a:cs typeface="+mn-cs"/>
        </a:defRPr>
      </a:lvl7pPr>
      <a:lvl8pPr marL="13713806" indent="-914253" algn="l" defTabSz="1828508" rtl="0" eaLnBrk="1" latinLnBrk="0" hangingPunct="1">
        <a:spcBef>
          <a:spcPct val="20000"/>
        </a:spcBef>
        <a:buFont typeface="Arial"/>
        <a:buChar char="•"/>
        <a:defRPr sz="8083" kern="1200">
          <a:solidFill>
            <a:schemeClr val="tx1"/>
          </a:solidFill>
          <a:latin typeface="+mn-lt"/>
          <a:ea typeface="+mn-ea"/>
          <a:cs typeface="+mn-cs"/>
        </a:defRPr>
      </a:lvl8pPr>
      <a:lvl9pPr marL="15542312" indent="-914253" algn="l" defTabSz="1828508" rtl="0" eaLnBrk="1" latinLnBrk="0" hangingPunct="1">
        <a:spcBef>
          <a:spcPct val="20000"/>
        </a:spcBef>
        <a:buFont typeface="Arial"/>
        <a:buChar char="•"/>
        <a:defRPr sz="808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508" rtl="0" eaLnBrk="1" latinLnBrk="0" hangingPunct="1">
        <a:defRPr sz="7083" kern="1200">
          <a:solidFill>
            <a:schemeClr val="tx1"/>
          </a:solidFill>
          <a:latin typeface="+mn-lt"/>
          <a:ea typeface="+mn-ea"/>
          <a:cs typeface="+mn-cs"/>
        </a:defRPr>
      </a:lvl1pPr>
      <a:lvl2pPr marL="1828508" algn="l" defTabSz="1828508" rtl="0" eaLnBrk="1" latinLnBrk="0" hangingPunct="1">
        <a:defRPr sz="7083" kern="1200">
          <a:solidFill>
            <a:schemeClr val="tx1"/>
          </a:solidFill>
          <a:latin typeface="+mn-lt"/>
          <a:ea typeface="+mn-ea"/>
          <a:cs typeface="+mn-cs"/>
        </a:defRPr>
      </a:lvl2pPr>
      <a:lvl3pPr marL="3657015" algn="l" defTabSz="1828508" rtl="0" eaLnBrk="1" latinLnBrk="0" hangingPunct="1">
        <a:defRPr sz="7083" kern="1200">
          <a:solidFill>
            <a:schemeClr val="tx1"/>
          </a:solidFill>
          <a:latin typeface="+mn-lt"/>
          <a:ea typeface="+mn-ea"/>
          <a:cs typeface="+mn-cs"/>
        </a:defRPr>
      </a:lvl3pPr>
      <a:lvl4pPr marL="5485522" algn="l" defTabSz="1828508" rtl="0" eaLnBrk="1" latinLnBrk="0" hangingPunct="1">
        <a:defRPr sz="7083" kern="1200">
          <a:solidFill>
            <a:schemeClr val="tx1"/>
          </a:solidFill>
          <a:latin typeface="+mn-lt"/>
          <a:ea typeface="+mn-ea"/>
          <a:cs typeface="+mn-cs"/>
        </a:defRPr>
      </a:lvl4pPr>
      <a:lvl5pPr marL="7314030" algn="l" defTabSz="1828508" rtl="0" eaLnBrk="1" latinLnBrk="0" hangingPunct="1">
        <a:defRPr sz="7083" kern="1200">
          <a:solidFill>
            <a:schemeClr val="tx1"/>
          </a:solidFill>
          <a:latin typeface="+mn-lt"/>
          <a:ea typeface="+mn-ea"/>
          <a:cs typeface="+mn-cs"/>
        </a:defRPr>
      </a:lvl5pPr>
      <a:lvl6pPr marL="9142538" algn="l" defTabSz="1828508" rtl="0" eaLnBrk="1" latinLnBrk="0" hangingPunct="1">
        <a:defRPr sz="7083" kern="1200">
          <a:solidFill>
            <a:schemeClr val="tx1"/>
          </a:solidFill>
          <a:latin typeface="+mn-lt"/>
          <a:ea typeface="+mn-ea"/>
          <a:cs typeface="+mn-cs"/>
        </a:defRPr>
      </a:lvl6pPr>
      <a:lvl7pPr marL="10971045" algn="l" defTabSz="1828508" rtl="0" eaLnBrk="1" latinLnBrk="0" hangingPunct="1">
        <a:defRPr sz="7083" kern="1200">
          <a:solidFill>
            <a:schemeClr val="tx1"/>
          </a:solidFill>
          <a:latin typeface="+mn-lt"/>
          <a:ea typeface="+mn-ea"/>
          <a:cs typeface="+mn-cs"/>
        </a:defRPr>
      </a:lvl7pPr>
      <a:lvl8pPr marL="12799551" algn="l" defTabSz="1828508" rtl="0" eaLnBrk="1" latinLnBrk="0" hangingPunct="1">
        <a:defRPr sz="7083" kern="1200">
          <a:solidFill>
            <a:schemeClr val="tx1"/>
          </a:solidFill>
          <a:latin typeface="+mn-lt"/>
          <a:ea typeface="+mn-ea"/>
          <a:cs typeface="+mn-cs"/>
        </a:defRPr>
      </a:lvl8pPr>
      <a:lvl9pPr marL="14628059" algn="l" defTabSz="1828508" rtl="0" eaLnBrk="1" latinLnBrk="0" hangingPunct="1">
        <a:defRPr sz="708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half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7940001" y="25943560"/>
            <a:ext cx="7162800" cy="1122680"/>
          </a:xfrm>
          <a:prstGeom prst="rect">
            <a:avLst/>
          </a:prstGeom>
          <a:noFill/>
        </p:spPr>
        <p:txBody>
          <a:bodyPr lIns="91428" tIns="45714" rIns="91428" bIns="45714"/>
          <a:lstStyle>
            <a:lvl1pPr marL="582060" indent="-423316" algn="l" defTabSz="1828508" rtl="0" eaLnBrk="1" latinLnBrk="0" hangingPunct="1">
              <a:spcBef>
                <a:spcPct val="20000"/>
              </a:spcBef>
              <a:buFont typeface="Arial"/>
              <a:buChar char="•"/>
              <a:tabLst/>
              <a:defRPr sz="5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2133259" indent="-609503" algn="l" defTabSz="1828508" rtl="0" eaLnBrk="1" latinLnBrk="0" hangingPunct="1">
              <a:spcBef>
                <a:spcPct val="20000"/>
              </a:spcBef>
              <a:buFont typeface="Arial"/>
              <a:buChar char="–"/>
              <a:defRPr sz="4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2590386" indent="-380939" algn="l" defTabSz="1828508" rtl="0" eaLnBrk="1" latinLnBrk="0" hangingPunct="1">
              <a:spcBef>
                <a:spcPct val="20000"/>
              </a:spcBef>
              <a:buFont typeface="Arial"/>
              <a:buChar char="•"/>
              <a:defRPr sz="3583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3276076" indent="-380939" algn="l" defTabSz="1828508" rtl="0" eaLnBrk="1" latinLnBrk="0" hangingPunct="1">
              <a:spcBef>
                <a:spcPct val="20000"/>
              </a:spcBef>
              <a:buFont typeface="Arial"/>
              <a:buChar char="–"/>
              <a:defRPr sz="3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3657015" indent="-380939" algn="l" defTabSz="1828508" rtl="0" eaLnBrk="1" latinLnBrk="0" hangingPunct="1">
              <a:spcBef>
                <a:spcPct val="20000"/>
              </a:spcBef>
              <a:buFont typeface="Arial"/>
              <a:buChar char="»"/>
              <a:defRPr sz="3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10056790" indent="-914253" algn="l" defTabSz="1828508" rtl="0" eaLnBrk="1" latinLnBrk="0" hangingPunct="1">
              <a:spcBef>
                <a:spcPct val="20000"/>
              </a:spcBef>
              <a:buFont typeface="Arial"/>
              <a:buChar char="•"/>
              <a:defRPr sz="70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5298" indent="-914253" algn="l" defTabSz="1828508" rtl="0" eaLnBrk="1" latinLnBrk="0" hangingPunct="1">
              <a:spcBef>
                <a:spcPct val="20000"/>
              </a:spcBef>
              <a:buFont typeface="Arial"/>
              <a:buChar char="•"/>
              <a:defRPr sz="70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3806" indent="-914253" algn="l" defTabSz="1828508" rtl="0" eaLnBrk="1" latinLnBrk="0" hangingPunct="1">
              <a:spcBef>
                <a:spcPct val="20000"/>
              </a:spcBef>
              <a:buFont typeface="Arial"/>
              <a:buChar char="•"/>
              <a:defRPr sz="70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2312" indent="-914253" algn="l" defTabSz="1828508" rtl="0" eaLnBrk="1" latinLnBrk="0" hangingPunct="1">
              <a:spcBef>
                <a:spcPct val="20000"/>
              </a:spcBef>
              <a:buFont typeface="Arial"/>
              <a:buChar char="•"/>
              <a:defRPr sz="70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744" indent="0">
              <a:buNone/>
            </a:pPr>
            <a:r>
              <a:rPr lang="en-US" sz="3600"/>
              <a:t>Award ID#:</a:t>
            </a:r>
            <a:endParaRPr lang="en-US" sz="360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1581ABC-9A03-424E-A00E-2E07DC558A26}"/>
              </a:ext>
            </a:extLst>
          </p:cNvPr>
          <p:cNvSpPr txBox="1">
            <a:spLocks/>
          </p:cNvSpPr>
          <p:nvPr/>
        </p:nvSpPr>
        <p:spPr>
          <a:xfrm>
            <a:off x="1473199" y="25943560"/>
            <a:ext cx="14770241" cy="1071880"/>
          </a:xfrm>
          <a:prstGeom prst="rect">
            <a:avLst/>
          </a:prstGeom>
          <a:noFill/>
        </p:spPr>
        <p:txBody>
          <a:bodyPr lIns="91428" tIns="45714" rIns="91428" bIns="45714"/>
          <a:lstStyle>
            <a:lvl1pPr marL="582060" indent="-423316" algn="l" defTabSz="1828508" rtl="0" eaLnBrk="1" latinLnBrk="0" hangingPunct="1">
              <a:spcBef>
                <a:spcPct val="20000"/>
              </a:spcBef>
              <a:buFont typeface="Arial"/>
              <a:buChar char="•"/>
              <a:tabLst/>
              <a:defRPr sz="5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2133259" indent="-609503" algn="l" defTabSz="1828508" rtl="0" eaLnBrk="1" latinLnBrk="0" hangingPunct="1">
              <a:spcBef>
                <a:spcPct val="20000"/>
              </a:spcBef>
              <a:buFont typeface="Arial"/>
              <a:buChar char="–"/>
              <a:defRPr sz="4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2590386" indent="-380939" algn="l" defTabSz="1828508" rtl="0" eaLnBrk="1" latinLnBrk="0" hangingPunct="1">
              <a:spcBef>
                <a:spcPct val="20000"/>
              </a:spcBef>
              <a:buFont typeface="Arial"/>
              <a:buChar char="•"/>
              <a:defRPr sz="3583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3276076" indent="-380939" algn="l" defTabSz="1828508" rtl="0" eaLnBrk="1" latinLnBrk="0" hangingPunct="1">
              <a:spcBef>
                <a:spcPct val="20000"/>
              </a:spcBef>
              <a:buFont typeface="Arial"/>
              <a:buChar char="–"/>
              <a:defRPr sz="3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3657015" indent="-380939" algn="l" defTabSz="1828508" rtl="0" eaLnBrk="1" latinLnBrk="0" hangingPunct="1">
              <a:spcBef>
                <a:spcPct val="20000"/>
              </a:spcBef>
              <a:buFont typeface="Arial"/>
              <a:buChar char="»"/>
              <a:defRPr sz="3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10056790" indent="-914253" algn="l" defTabSz="1828508" rtl="0" eaLnBrk="1" latinLnBrk="0" hangingPunct="1">
              <a:spcBef>
                <a:spcPct val="20000"/>
              </a:spcBef>
              <a:buFont typeface="Arial"/>
              <a:buChar char="•"/>
              <a:defRPr sz="70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5298" indent="-914253" algn="l" defTabSz="1828508" rtl="0" eaLnBrk="1" latinLnBrk="0" hangingPunct="1">
              <a:spcBef>
                <a:spcPct val="20000"/>
              </a:spcBef>
              <a:buFont typeface="Arial"/>
              <a:buChar char="•"/>
              <a:defRPr sz="70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3806" indent="-914253" algn="l" defTabSz="1828508" rtl="0" eaLnBrk="1" latinLnBrk="0" hangingPunct="1">
              <a:spcBef>
                <a:spcPct val="20000"/>
              </a:spcBef>
              <a:buFont typeface="Arial"/>
              <a:buChar char="•"/>
              <a:defRPr sz="70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2312" indent="-914253" algn="l" defTabSz="1828508" rtl="0" eaLnBrk="1" latinLnBrk="0" hangingPunct="1">
              <a:spcBef>
                <a:spcPct val="20000"/>
              </a:spcBef>
              <a:buFont typeface="Arial"/>
              <a:buChar char="•"/>
              <a:defRPr sz="70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744" indent="0">
              <a:buNone/>
            </a:pPr>
            <a:r>
              <a:rPr lang="en-US" sz="3600" dirty="0"/>
              <a:t>2024 S&amp;CC Principal Investigators' Meeting</a:t>
            </a:r>
          </a:p>
        </p:txBody>
      </p:sp>
    </p:spTree>
    <p:extLst>
      <p:ext uri="{BB962C8B-B14F-4D97-AF65-F5344CB8AC3E}">
        <p14:creationId xmlns:p14="http://schemas.microsoft.com/office/powerpoint/2010/main" val="950205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56423F519358469B2A5B2A7355CB1F" ma:contentTypeVersion="5" ma:contentTypeDescription="Create a new document." ma:contentTypeScope="" ma:versionID="d31d63111a989018086fac1cc168dc1d">
  <xsd:schema xmlns:xsd="http://www.w3.org/2001/XMLSchema" xmlns:xs="http://www.w3.org/2001/XMLSchema" xmlns:p="http://schemas.microsoft.com/office/2006/metadata/properties" xmlns:ns2="7d8b48d2-7c6e-4bbd-962c-c73c5f726d13" targetNamespace="http://schemas.microsoft.com/office/2006/metadata/properties" ma:root="true" ma:fieldsID="ede8e6375236f08feadf1b3738a84b08" ns2:_="">
    <xsd:import namespace="7d8b48d2-7c6e-4bbd-962c-c73c5f726d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8b48d2-7c6e-4bbd-962c-c73c5f726d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2C82615-1300-4DCE-BD49-22E1F544BF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8b48d2-7c6e-4bbd-962c-c73c5f726d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6367BC5-1518-4E70-AFD7-53CA6320ED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F0AEB4E-AEF2-430F-B720-5CFDCAD07EE6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7d8b48d2-7c6e-4bbd-962c-c73c5f726d1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{3D1671AE-222C-844F-993D-595C9771A2E2}tf16401378</Template>
  <TotalTime>366</TotalTime>
  <Words>12</Words>
  <Application>Microsoft Macintosh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Vanderbilt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Karns</dc:creator>
  <cp:lastModifiedBy>Karns, Amy L</cp:lastModifiedBy>
  <cp:revision>52</cp:revision>
  <dcterms:created xsi:type="dcterms:W3CDTF">2015-11-02T16:42:22Z</dcterms:created>
  <dcterms:modified xsi:type="dcterms:W3CDTF">2023-12-14T16:56:13Z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0x0101008F56423F519358469B2A5B2A7355CB1F</vt:lpwstr>
  </property>
  <property fmtid="{D5CDD505-2E9C-101B-9397-08002B2CF9AE}" pid="3" name="Order">
    <vt:r8>1600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</Properties>
</file>