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7"/>
  </p:notesMasterIdLst>
  <p:sldIdLst>
    <p:sldId id="259" r:id="rId5"/>
    <p:sldId id="257" r:id="rId6"/>
  </p:sldIdLst>
  <p:sldSz cx="43891200" cy="32918400"/>
  <p:notesSz cx="9144000" cy="6858000"/>
  <p:embeddedFontLst>
    <p:embeddedFont>
      <p:font typeface="Garamond" panose="02020404030301010803" pitchFamily="18" charset="0"/>
      <p:regular r:id="rId8"/>
      <p:bold r:id="rId9"/>
      <p:italic r:id="rId10"/>
    </p:embeddedFont>
    <p:embeddedFont>
      <p:font typeface="Oswald" panose="00000500000000000000" pitchFamily="2" charset="0"/>
      <p:regular r:id="rId11"/>
      <p:bold r:id="rId12"/>
    </p:embeddedFont>
    <p:embeddedFont>
      <p:font typeface="Source Sans Pro" panose="020B0503030403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userDrawn="1">
          <p15:clr>
            <a:srgbClr val="747775"/>
          </p15:clr>
        </p15:guide>
        <p15:guide id="2" pos="13824" userDrawn="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9DE2B5-582C-4E9D-B3E7-066F6895CAF3}" v="45" dt="2023-12-22T15:29:16.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9" autoAdjust="0"/>
    <p:restoredTop sz="92993" autoAdjust="0"/>
  </p:normalViewPr>
  <p:slideViewPr>
    <p:cSldViewPr snapToGrid="0">
      <p:cViewPr>
        <p:scale>
          <a:sx n="26" d="100"/>
          <a:sy n="26" d="100"/>
        </p:scale>
        <p:origin x="1541" y="-67"/>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9.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Vishal" userId="e4c90282-2cc3-469e-9845-61ddef539b43" providerId="ADAL" clId="{AC9DE2B5-582C-4E9D-B3E7-066F6895CAF3}"/>
    <pc:docChg chg="undo redo custSel delSld modSld modMainMaster modNotesMaster">
      <pc:chgData name="Sharma, Vishal" userId="e4c90282-2cc3-469e-9845-61ddef539b43" providerId="ADAL" clId="{AC9DE2B5-582C-4E9D-B3E7-066F6895CAF3}" dt="2023-12-22T15:37:32.568" v="2037" actId="20577"/>
      <pc:docMkLst>
        <pc:docMk/>
      </pc:docMkLst>
      <pc:sldChg chg="addSp delSp modSp mod modNotes">
        <pc:chgData name="Sharma, Vishal" userId="e4c90282-2cc3-469e-9845-61ddef539b43" providerId="ADAL" clId="{AC9DE2B5-582C-4E9D-B3E7-066F6895CAF3}" dt="2023-12-22T15:34:28.475" v="1833" actId="14100"/>
        <pc:sldMkLst>
          <pc:docMk/>
          <pc:sldMk cId="1194338957" sldId="257"/>
        </pc:sldMkLst>
        <pc:spChg chg="del mod topLvl">
          <ac:chgData name="Sharma, Vishal" userId="e4c90282-2cc3-469e-9845-61ddef539b43" providerId="ADAL" clId="{AC9DE2B5-582C-4E9D-B3E7-066F6895CAF3}" dt="2023-12-22T15:34:21.021" v="1831" actId="478"/>
          <ac:spMkLst>
            <pc:docMk/>
            <pc:sldMk cId="1194338957" sldId="257"/>
            <ac:spMk id="3" creationId="{F75FE1E3-2298-FE3E-1B9A-5085F0467119}"/>
          </ac:spMkLst>
        </pc:spChg>
        <pc:spChg chg="del mod">
          <ac:chgData name="Sharma, Vishal" userId="e4c90282-2cc3-469e-9845-61ddef539b43" providerId="ADAL" clId="{AC9DE2B5-582C-4E9D-B3E7-066F6895CAF3}" dt="2023-12-22T15:27:42.274" v="1587" actId="478"/>
          <ac:spMkLst>
            <pc:docMk/>
            <pc:sldMk cId="1194338957" sldId="257"/>
            <ac:spMk id="4" creationId="{ED967937-7A76-6C06-3B31-DBA7ECDDE835}"/>
          </ac:spMkLst>
        </pc:spChg>
        <pc:spChg chg="add del mod">
          <ac:chgData name="Sharma, Vishal" userId="e4c90282-2cc3-469e-9845-61ddef539b43" providerId="ADAL" clId="{AC9DE2B5-582C-4E9D-B3E7-066F6895CAF3}" dt="2023-12-22T14:32:17.716" v="44" actId="478"/>
          <ac:spMkLst>
            <pc:docMk/>
            <pc:sldMk cId="1194338957" sldId="257"/>
            <ac:spMk id="5" creationId="{4938D30B-94FE-9342-F8A7-65FF68BB148E}"/>
          </ac:spMkLst>
        </pc:spChg>
        <pc:spChg chg="add del mod">
          <ac:chgData name="Sharma, Vishal" userId="e4c90282-2cc3-469e-9845-61ddef539b43" providerId="ADAL" clId="{AC9DE2B5-582C-4E9D-B3E7-066F6895CAF3}" dt="2023-12-22T14:32:18.217" v="45" actId="478"/>
          <ac:spMkLst>
            <pc:docMk/>
            <pc:sldMk cId="1194338957" sldId="257"/>
            <ac:spMk id="6" creationId="{25F7B47B-8BA3-7309-04DD-69C20940ACA1}"/>
          </ac:spMkLst>
        </pc:spChg>
        <pc:spChg chg="add del mod topLvl">
          <ac:chgData name="Sharma, Vishal" userId="e4c90282-2cc3-469e-9845-61ddef539b43" providerId="ADAL" clId="{AC9DE2B5-582C-4E9D-B3E7-066F6895CAF3}" dt="2023-12-22T15:25:56.925" v="1550" actId="478"/>
          <ac:spMkLst>
            <pc:docMk/>
            <pc:sldMk cId="1194338957" sldId="257"/>
            <ac:spMk id="7" creationId="{47BD43F7-C2BB-5C4C-5956-205AE33BF4D3}"/>
          </ac:spMkLst>
        </pc:spChg>
        <pc:spChg chg="add del mod">
          <ac:chgData name="Sharma, Vishal" userId="e4c90282-2cc3-469e-9845-61ddef539b43" providerId="ADAL" clId="{AC9DE2B5-582C-4E9D-B3E7-066F6895CAF3}" dt="2023-12-22T15:25:54.160" v="1547" actId="478"/>
          <ac:spMkLst>
            <pc:docMk/>
            <pc:sldMk cId="1194338957" sldId="257"/>
            <ac:spMk id="8" creationId="{D3349042-C8E8-F8B8-608D-772F3062A326}"/>
          </ac:spMkLst>
        </pc:spChg>
        <pc:spChg chg="del">
          <ac:chgData name="Sharma, Vishal" userId="e4c90282-2cc3-469e-9845-61ddef539b43" providerId="ADAL" clId="{AC9DE2B5-582C-4E9D-B3E7-066F6895CAF3}" dt="2023-12-22T14:33:03.817" v="66" actId="478"/>
          <ac:spMkLst>
            <pc:docMk/>
            <pc:sldMk cId="1194338957" sldId="257"/>
            <ac:spMk id="11" creationId="{7212557C-0902-CF38-2A27-84C44EBD4EE3}"/>
          </ac:spMkLst>
        </pc:spChg>
        <pc:spChg chg="add del mod">
          <ac:chgData name="Sharma, Vishal" userId="e4c90282-2cc3-469e-9845-61ddef539b43" providerId="ADAL" clId="{AC9DE2B5-582C-4E9D-B3E7-066F6895CAF3}" dt="2023-12-22T15:27:10.608" v="1580" actId="1037"/>
          <ac:spMkLst>
            <pc:docMk/>
            <pc:sldMk cId="1194338957" sldId="257"/>
            <ac:spMk id="12" creationId="{C5D2F7EF-F87E-0979-5AEB-BF7CCFC0D1FF}"/>
          </ac:spMkLst>
        </pc:spChg>
        <pc:spChg chg="add mod">
          <ac:chgData name="Sharma, Vishal" userId="e4c90282-2cc3-469e-9845-61ddef539b43" providerId="ADAL" clId="{AC9DE2B5-582C-4E9D-B3E7-066F6895CAF3}" dt="2023-12-22T15:30:35.786" v="1678" actId="14100"/>
          <ac:spMkLst>
            <pc:docMk/>
            <pc:sldMk cId="1194338957" sldId="257"/>
            <ac:spMk id="16" creationId="{C360FD3A-F499-1F2B-EC55-148EE2183CD5}"/>
          </ac:spMkLst>
        </pc:spChg>
        <pc:spChg chg="add mod">
          <ac:chgData name="Sharma, Vishal" userId="e4c90282-2cc3-469e-9845-61ddef539b43" providerId="ADAL" clId="{AC9DE2B5-582C-4E9D-B3E7-066F6895CAF3}" dt="2023-12-22T15:30:15.061" v="1673" actId="1076"/>
          <ac:spMkLst>
            <pc:docMk/>
            <pc:sldMk cId="1194338957" sldId="257"/>
            <ac:spMk id="17" creationId="{3C8B6477-8C90-15AD-DF21-AD8E6F064624}"/>
          </ac:spMkLst>
        </pc:spChg>
        <pc:spChg chg="add del mod">
          <ac:chgData name="Sharma, Vishal" userId="e4c90282-2cc3-469e-9845-61ddef539b43" providerId="ADAL" clId="{AC9DE2B5-582C-4E9D-B3E7-066F6895CAF3}" dt="2023-12-22T15:26:08.342" v="1557" actId="478"/>
          <ac:spMkLst>
            <pc:docMk/>
            <pc:sldMk cId="1194338957" sldId="257"/>
            <ac:spMk id="23" creationId="{2B37696C-6B35-0BCA-B374-A5B458A1CCE3}"/>
          </ac:spMkLst>
        </pc:spChg>
        <pc:spChg chg="add del mod">
          <ac:chgData name="Sharma, Vishal" userId="e4c90282-2cc3-469e-9845-61ddef539b43" providerId="ADAL" clId="{AC9DE2B5-582C-4E9D-B3E7-066F6895CAF3}" dt="2023-12-22T15:26:07.721" v="1556" actId="478"/>
          <ac:spMkLst>
            <pc:docMk/>
            <pc:sldMk cId="1194338957" sldId="257"/>
            <ac:spMk id="24" creationId="{ADC4F6EE-E157-AD24-275A-E93BE9D36EFA}"/>
          </ac:spMkLst>
        </pc:spChg>
        <pc:spChg chg="add del mod">
          <ac:chgData name="Sharma, Vishal" userId="e4c90282-2cc3-469e-9845-61ddef539b43" providerId="ADAL" clId="{AC9DE2B5-582C-4E9D-B3E7-066F6895CAF3}" dt="2023-12-22T15:34:28.475" v="1833" actId="14100"/>
          <ac:spMkLst>
            <pc:docMk/>
            <pc:sldMk cId="1194338957" sldId="257"/>
            <ac:spMk id="25" creationId="{2E030405-8608-E1C6-33E5-8B9EEA86419D}"/>
          </ac:spMkLst>
        </pc:spChg>
        <pc:spChg chg="add del mod">
          <ac:chgData name="Sharma, Vishal" userId="e4c90282-2cc3-469e-9845-61ddef539b43" providerId="ADAL" clId="{AC9DE2B5-582C-4E9D-B3E7-066F6895CAF3}" dt="2023-12-22T15:34:28.475" v="1833" actId="14100"/>
          <ac:spMkLst>
            <pc:docMk/>
            <pc:sldMk cId="1194338957" sldId="257"/>
            <ac:spMk id="26" creationId="{5B667C27-6D6E-17DF-2ADB-D0E6D37C41FE}"/>
          </ac:spMkLst>
        </pc:spChg>
        <pc:spChg chg="add mod">
          <ac:chgData name="Sharma, Vishal" userId="e4c90282-2cc3-469e-9845-61ddef539b43" providerId="ADAL" clId="{AC9DE2B5-582C-4E9D-B3E7-066F6895CAF3}" dt="2023-12-22T15:30:58.281" v="1683" actId="255"/>
          <ac:spMkLst>
            <pc:docMk/>
            <pc:sldMk cId="1194338957" sldId="257"/>
            <ac:spMk id="30" creationId="{6727F12F-38CE-C344-0245-AB2B8FEBBB37}"/>
          </ac:spMkLst>
        </pc:spChg>
        <pc:spChg chg="mod">
          <ac:chgData name="Sharma, Vishal" userId="e4c90282-2cc3-469e-9845-61ddef539b43" providerId="ADAL" clId="{AC9DE2B5-582C-4E9D-B3E7-066F6895CAF3}" dt="2023-12-22T15:30:26.907" v="1675" actId="255"/>
          <ac:spMkLst>
            <pc:docMk/>
            <pc:sldMk cId="1194338957" sldId="257"/>
            <ac:spMk id="57" creationId="{00000000-0000-0000-0000-000000000000}"/>
          </ac:spMkLst>
        </pc:spChg>
        <pc:spChg chg="add del mod topLvl">
          <ac:chgData name="Sharma, Vishal" userId="e4c90282-2cc3-469e-9845-61ddef539b43" providerId="ADAL" clId="{AC9DE2B5-582C-4E9D-B3E7-066F6895CAF3}" dt="2023-12-22T15:34:28.475" v="1833" actId="14100"/>
          <ac:spMkLst>
            <pc:docMk/>
            <pc:sldMk cId="1194338957" sldId="257"/>
            <ac:spMk id="59" creationId="{00000000-0000-0000-0000-000000000000}"/>
          </ac:spMkLst>
        </pc:spChg>
        <pc:grpChg chg="add del mod">
          <ac:chgData name="Sharma, Vishal" userId="e4c90282-2cc3-469e-9845-61ddef539b43" providerId="ADAL" clId="{AC9DE2B5-582C-4E9D-B3E7-066F6895CAF3}" dt="2023-12-22T15:25:56.925" v="1550" actId="478"/>
          <ac:grpSpMkLst>
            <pc:docMk/>
            <pc:sldMk cId="1194338957" sldId="257"/>
            <ac:grpSpMk id="9" creationId="{7E6222F9-85F3-7C2E-EC62-8689E3AD15BB}"/>
          </ac:grpSpMkLst>
        </pc:grpChg>
        <pc:grpChg chg="add del mod">
          <ac:chgData name="Sharma, Vishal" userId="e4c90282-2cc3-469e-9845-61ddef539b43" providerId="ADAL" clId="{AC9DE2B5-582C-4E9D-B3E7-066F6895CAF3}" dt="2023-12-22T15:28:26.050" v="1603" actId="21"/>
          <ac:grpSpMkLst>
            <pc:docMk/>
            <pc:sldMk cId="1194338957" sldId="257"/>
            <ac:grpSpMk id="13" creationId="{C1AAC758-2333-F990-098D-033EFF2B9CD9}"/>
          </ac:grpSpMkLst>
        </pc:grpChg>
        <pc:grpChg chg="add mod">
          <ac:chgData name="Sharma, Vishal" userId="e4c90282-2cc3-469e-9845-61ddef539b43" providerId="ADAL" clId="{AC9DE2B5-582C-4E9D-B3E7-066F6895CAF3}" dt="2023-12-22T15:26:46.407" v="1568" actId="164"/>
          <ac:grpSpMkLst>
            <pc:docMk/>
            <pc:sldMk cId="1194338957" sldId="257"/>
            <ac:grpSpMk id="27" creationId="{EBC09E6E-951A-199A-6DB5-10B203DD77A8}"/>
          </ac:grpSpMkLst>
        </pc:grpChg>
        <pc:picChg chg="del mod topLvl">
          <ac:chgData name="Sharma, Vishal" userId="e4c90282-2cc3-469e-9845-61ddef539b43" providerId="ADAL" clId="{AC9DE2B5-582C-4E9D-B3E7-066F6895CAF3}" dt="2023-12-22T15:28:26.050" v="1603" actId="21"/>
          <ac:picMkLst>
            <pc:docMk/>
            <pc:sldMk cId="1194338957" sldId="257"/>
            <ac:picMk id="10" creationId="{94169B2E-D0CF-09A0-F2DF-6E0224D680C7}"/>
          </ac:picMkLst>
        </pc:picChg>
        <pc:picChg chg="add del mod">
          <ac:chgData name="Sharma, Vishal" userId="e4c90282-2cc3-469e-9845-61ddef539b43" providerId="ADAL" clId="{AC9DE2B5-582C-4E9D-B3E7-066F6895CAF3}" dt="2023-12-22T15:34:22.256" v="1832" actId="478"/>
          <ac:picMkLst>
            <pc:docMk/>
            <pc:sldMk cId="1194338957" sldId="257"/>
            <ac:picMk id="28" creationId="{B75F1D46-3410-1CC7-D28E-58A269ECD6DF}"/>
          </ac:picMkLst>
        </pc:picChg>
        <pc:cxnChg chg="add mod">
          <ac:chgData name="Sharma, Vishal" userId="e4c90282-2cc3-469e-9845-61ddef539b43" providerId="ADAL" clId="{AC9DE2B5-582C-4E9D-B3E7-066F6895CAF3}" dt="2023-12-22T15:33:41.370" v="1828" actId="1582"/>
          <ac:cxnSpMkLst>
            <pc:docMk/>
            <pc:sldMk cId="1194338957" sldId="257"/>
            <ac:cxnSpMk id="2" creationId="{39C4391F-AA5F-ECB7-42D5-D074420C0256}"/>
          </ac:cxnSpMkLst>
        </pc:cxnChg>
        <pc:cxnChg chg="add del">
          <ac:chgData name="Sharma, Vishal" userId="e4c90282-2cc3-469e-9845-61ddef539b43" providerId="ADAL" clId="{AC9DE2B5-582C-4E9D-B3E7-066F6895CAF3}" dt="2023-12-22T14:34:00.322" v="131" actId="478"/>
          <ac:cxnSpMkLst>
            <pc:docMk/>
            <pc:sldMk cId="1194338957" sldId="257"/>
            <ac:cxnSpMk id="15" creationId="{0FECE555-104B-CBDC-ED9D-95030CE12A15}"/>
          </ac:cxnSpMkLst>
        </pc:cxnChg>
      </pc:sldChg>
      <pc:sldChg chg="addSp delSp modSp mod modNotes">
        <pc:chgData name="Sharma, Vishal" userId="e4c90282-2cc3-469e-9845-61ddef539b43" providerId="ADAL" clId="{AC9DE2B5-582C-4E9D-B3E7-066F6895CAF3}" dt="2023-12-22T15:37:32.568" v="2037" actId="20577"/>
        <pc:sldMkLst>
          <pc:docMk/>
          <pc:sldMk cId="2436883264" sldId="259"/>
        </pc:sldMkLst>
        <pc:spChg chg="add del mod">
          <ac:chgData name="Sharma, Vishal" userId="e4c90282-2cc3-469e-9845-61ddef539b43" providerId="ADAL" clId="{AC9DE2B5-582C-4E9D-B3E7-066F6895CAF3}" dt="2023-12-22T15:23:55.521" v="1530" actId="478"/>
          <ac:spMkLst>
            <pc:docMk/>
            <pc:sldMk cId="2436883264" sldId="259"/>
            <ac:spMk id="2" creationId="{2E28DA5C-0091-4F4E-A4D1-E1A719845CA8}"/>
          </ac:spMkLst>
        </pc:spChg>
        <pc:spChg chg="mod">
          <ac:chgData name="Sharma, Vishal" userId="e4c90282-2cc3-469e-9845-61ddef539b43" providerId="ADAL" clId="{AC9DE2B5-582C-4E9D-B3E7-066F6895CAF3}" dt="2023-12-22T15:37:32.568" v="2037" actId="20577"/>
          <ac:spMkLst>
            <pc:docMk/>
            <pc:sldMk cId="2436883264" sldId="259"/>
            <ac:spMk id="3" creationId="{FFD85BAE-AB02-7A99-102E-873936B1F2F1}"/>
          </ac:spMkLst>
        </pc:spChg>
        <pc:spChg chg="add del mod">
          <ac:chgData name="Sharma, Vishal" userId="e4c90282-2cc3-469e-9845-61ddef539b43" providerId="ADAL" clId="{AC9DE2B5-582C-4E9D-B3E7-066F6895CAF3}" dt="2023-12-22T15:23:55.521" v="1530" actId="478"/>
          <ac:spMkLst>
            <pc:docMk/>
            <pc:sldMk cId="2436883264" sldId="259"/>
            <ac:spMk id="4" creationId="{407482EB-4129-0A83-3212-9593D65AC5F1}"/>
          </ac:spMkLst>
        </pc:spChg>
        <pc:picChg chg="add del mod">
          <ac:chgData name="Sharma, Vishal" userId="e4c90282-2cc3-469e-9845-61ddef539b43" providerId="ADAL" clId="{AC9DE2B5-582C-4E9D-B3E7-066F6895CAF3}" dt="2023-12-22T15:23:55.521" v="1530" actId="478"/>
          <ac:picMkLst>
            <pc:docMk/>
            <pc:sldMk cId="2436883264" sldId="259"/>
            <ac:picMk id="5" creationId="{AF978EB8-D955-29E9-099E-66DAA8B39592}"/>
          </ac:picMkLst>
        </pc:picChg>
      </pc:sldChg>
      <pc:sldChg chg="del">
        <pc:chgData name="Sharma, Vishal" userId="e4c90282-2cc3-469e-9845-61ddef539b43" providerId="ADAL" clId="{AC9DE2B5-582C-4E9D-B3E7-066F6895CAF3}" dt="2023-12-22T14:55:59.205" v="598" actId="47"/>
        <pc:sldMkLst>
          <pc:docMk/>
          <pc:sldMk cId="2577034362" sldId="261"/>
        </pc:sldMkLst>
      </pc:sldChg>
      <pc:sldChg chg="del">
        <pc:chgData name="Sharma, Vishal" userId="e4c90282-2cc3-469e-9845-61ddef539b43" providerId="ADAL" clId="{AC9DE2B5-582C-4E9D-B3E7-066F6895CAF3}" dt="2023-12-22T14:55:59.545" v="599" actId="47"/>
        <pc:sldMkLst>
          <pc:docMk/>
          <pc:sldMk cId="1085000597" sldId="262"/>
        </pc:sldMkLst>
      </pc:sldChg>
      <pc:sldChg chg="del">
        <pc:chgData name="Sharma, Vishal" userId="e4c90282-2cc3-469e-9845-61ddef539b43" providerId="ADAL" clId="{AC9DE2B5-582C-4E9D-B3E7-066F6895CAF3}" dt="2023-12-22T14:55:59.905" v="600" actId="47"/>
        <pc:sldMkLst>
          <pc:docMk/>
          <pc:sldMk cId="686970422" sldId="263"/>
        </pc:sldMkLst>
      </pc:sldChg>
      <pc:sldChg chg="del">
        <pc:chgData name="Sharma, Vishal" userId="e4c90282-2cc3-469e-9845-61ddef539b43" providerId="ADAL" clId="{AC9DE2B5-582C-4E9D-B3E7-066F6895CAF3}" dt="2023-12-22T14:56:00.291" v="601" actId="47"/>
        <pc:sldMkLst>
          <pc:docMk/>
          <pc:sldMk cId="210734591" sldId="265"/>
        </pc:sldMkLst>
      </pc:sldChg>
      <pc:sldMasterChg chg="modSp modSldLayout">
        <pc:chgData name="Sharma, Vishal" userId="e4c90282-2cc3-469e-9845-61ddef539b43" providerId="ADAL" clId="{AC9DE2B5-582C-4E9D-B3E7-066F6895CAF3}" dt="2023-12-22T15:20:34.173" v="1512"/>
        <pc:sldMasterMkLst>
          <pc:docMk/>
          <pc:sldMasterMk cId="0" sldId="2147483659"/>
        </pc:sldMasterMkLst>
        <pc:spChg chg="mod">
          <ac:chgData name="Sharma, Vishal" userId="e4c90282-2cc3-469e-9845-61ddef539b43" providerId="ADAL" clId="{AC9DE2B5-582C-4E9D-B3E7-066F6895CAF3}" dt="2023-12-22T15:20:34.173" v="1512"/>
          <ac:spMkLst>
            <pc:docMk/>
            <pc:sldMasterMk cId="0" sldId="2147483659"/>
            <ac:spMk id="6" creationId="{00000000-0000-0000-0000-000000000000}"/>
          </ac:spMkLst>
        </pc:spChg>
        <pc:spChg chg="mod">
          <ac:chgData name="Sharma, Vishal" userId="e4c90282-2cc3-469e-9845-61ddef539b43" providerId="ADAL" clId="{AC9DE2B5-582C-4E9D-B3E7-066F6895CAF3}" dt="2023-12-22T15:20:34.173" v="1512"/>
          <ac:spMkLst>
            <pc:docMk/>
            <pc:sldMasterMk cId="0" sldId="2147483659"/>
            <ac:spMk id="7" creationId="{00000000-0000-0000-0000-000000000000}"/>
          </ac:spMkLst>
        </pc:spChg>
        <pc:spChg chg="mod">
          <ac:chgData name="Sharma, Vishal" userId="e4c90282-2cc3-469e-9845-61ddef539b43" providerId="ADAL" clId="{AC9DE2B5-582C-4E9D-B3E7-066F6895CAF3}" dt="2023-12-22T15:20:34.173" v="1512"/>
          <ac:spMkLst>
            <pc:docMk/>
            <pc:sldMasterMk cId="0" sldId="2147483659"/>
            <ac:spMk id="8" creationId="{00000000-0000-0000-0000-000000000000}"/>
          </ac:spMkLst>
        </pc:spChg>
        <pc:sldLayoutChg chg="modSp">
          <pc:chgData name="Sharma, Vishal" userId="e4c90282-2cc3-469e-9845-61ddef539b43" providerId="ADAL" clId="{AC9DE2B5-582C-4E9D-B3E7-066F6895CAF3}" dt="2023-12-22T15:20:34.173" v="1512"/>
          <pc:sldLayoutMkLst>
            <pc:docMk/>
            <pc:sldMasterMk cId="0" sldId="2147483659"/>
            <pc:sldLayoutMk cId="0" sldId="2147483649"/>
          </pc:sldLayoutMkLst>
          <pc:spChg chg="mod">
            <ac:chgData name="Sharma, Vishal" userId="e4c90282-2cc3-469e-9845-61ddef539b43" providerId="ADAL" clId="{AC9DE2B5-582C-4E9D-B3E7-066F6895CAF3}" dt="2023-12-22T15:20:34.173" v="1512"/>
            <ac:spMkLst>
              <pc:docMk/>
              <pc:sldMasterMk cId="0" sldId="2147483659"/>
              <pc:sldLayoutMk cId="0" sldId="2147483649"/>
              <ac:spMk id="2" creationId="{E7A49C44-64A9-D550-B72F-0A30F7E6380B}"/>
            </ac:spMkLst>
          </pc:spChg>
          <pc:spChg chg="mod">
            <ac:chgData name="Sharma, Vishal" userId="e4c90282-2cc3-469e-9845-61ddef539b43" providerId="ADAL" clId="{AC9DE2B5-582C-4E9D-B3E7-066F6895CAF3}" dt="2023-12-22T15:20:34.173" v="1512"/>
            <ac:spMkLst>
              <pc:docMk/>
              <pc:sldMasterMk cId="0" sldId="2147483659"/>
              <pc:sldLayoutMk cId="0" sldId="2147483649"/>
              <ac:spMk id="14"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49"/>
              <ac:spMk id="15"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0"/>
          </pc:sldLayoutMkLst>
          <pc:spChg chg="mod">
            <ac:chgData name="Sharma, Vishal" userId="e4c90282-2cc3-469e-9845-61ddef539b43" providerId="ADAL" clId="{AC9DE2B5-582C-4E9D-B3E7-066F6895CAF3}" dt="2023-12-22T15:20:34.173" v="1512"/>
            <ac:spMkLst>
              <pc:docMk/>
              <pc:sldMasterMk cId="0" sldId="2147483659"/>
              <pc:sldLayoutMk cId="0" sldId="2147483650"/>
              <ac:spMk id="2" creationId="{3850C0D3-B7C7-7C61-7286-3D601A58FD1A}"/>
            </ac:spMkLst>
          </pc:spChg>
          <pc:spChg chg="mod">
            <ac:chgData name="Sharma, Vishal" userId="e4c90282-2cc3-469e-9845-61ddef539b43" providerId="ADAL" clId="{AC9DE2B5-582C-4E9D-B3E7-066F6895CAF3}" dt="2023-12-22T15:20:34.173" v="1512"/>
            <ac:spMkLst>
              <pc:docMk/>
              <pc:sldMasterMk cId="0" sldId="2147483659"/>
              <pc:sldLayoutMk cId="0" sldId="2147483650"/>
              <ac:spMk id="17"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0"/>
              <ac:spMk id="18"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0"/>
              <ac:spMk id="19"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1"/>
          </pc:sldLayoutMkLst>
          <pc:spChg chg="mod">
            <ac:chgData name="Sharma, Vishal" userId="e4c90282-2cc3-469e-9845-61ddef539b43" providerId="ADAL" clId="{AC9DE2B5-582C-4E9D-B3E7-066F6895CAF3}" dt="2023-12-22T15:20:34.173" v="1512"/>
            <ac:spMkLst>
              <pc:docMk/>
              <pc:sldMasterMk cId="0" sldId="2147483659"/>
              <pc:sldLayoutMk cId="0" sldId="2147483651"/>
              <ac:spMk id="2" creationId="{26ED9B4E-BF5A-A7C0-9FC4-693B1384A6E0}"/>
            </ac:spMkLst>
          </pc:spChg>
          <pc:spChg chg="mod">
            <ac:chgData name="Sharma, Vishal" userId="e4c90282-2cc3-469e-9845-61ddef539b43" providerId="ADAL" clId="{AC9DE2B5-582C-4E9D-B3E7-066F6895CAF3}" dt="2023-12-22T15:20:34.173" v="1512"/>
            <ac:spMkLst>
              <pc:docMk/>
              <pc:sldMasterMk cId="0" sldId="2147483659"/>
              <pc:sldLayoutMk cId="0" sldId="2147483651"/>
              <ac:spMk id="21"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1"/>
              <ac:spMk id="22"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1"/>
              <ac:spMk id="23"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1"/>
              <ac:spMk id="24"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2"/>
          </pc:sldLayoutMkLst>
          <pc:spChg chg="mod">
            <ac:chgData name="Sharma, Vishal" userId="e4c90282-2cc3-469e-9845-61ddef539b43" providerId="ADAL" clId="{AC9DE2B5-582C-4E9D-B3E7-066F6895CAF3}" dt="2023-12-22T15:20:34.173" v="1512"/>
            <ac:spMkLst>
              <pc:docMk/>
              <pc:sldMasterMk cId="0" sldId="2147483659"/>
              <pc:sldLayoutMk cId="0" sldId="2147483652"/>
              <ac:spMk id="2" creationId="{76DF469E-5E5B-ED09-A16E-B1DA0BF61A8A}"/>
            </ac:spMkLst>
          </pc:spChg>
          <pc:spChg chg="mod">
            <ac:chgData name="Sharma, Vishal" userId="e4c90282-2cc3-469e-9845-61ddef539b43" providerId="ADAL" clId="{AC9DE2B5-582C-4E9D-B3E7-066F6895CAF3}" dt="2023-12-22T15:20:34.173" v="1512"/>
            <ac:spMkLst>
              <pc:docMk/>
              <pc:sldMasterMk cId="0" sldId="2147483659"/>
              <pc:sldLayoutMk cId="0" sldId="2147483652"/>
              <ac:spMk id="26"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2"/>
              <ac:spMk id="27"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3"/>
          </pc:sldLayoutMkLst>
          <pc:spChg chg="mod">
            <ac:chgData name="Sharma, Vishal" userId="e4c90282-2cc3-469e-9845-61ddef539b43" providerId="ADAL" clId="{AC9DE2B5-582C-4E9D-B3E7-066F6895CAF3}" dt="2023-12-22T15:20:34.173" v="1512"/>
            <ac:spMkLst>
              <pc:docMk/>
              <pc:sldMasterMk cId="0" sldId="2147483659"/>
              <pc:sldLayoutMk cId="0" sldId="2147483653"/>
              <ac:spMk id="2" creationId="{5A7F7B05-71DC-6D7F-6C6B-2E1110D12FA5}"/>
            </ac:spMkLst>
          </pc:spChg>
          <pc:spChg chg="mod">
            <ac:chgData name="Sharma, Vishal" userId="e4c90282-2cc3-469e-9845-61ddef539b43" providerId="ADAL" clId="{AC9DE2B5-582C-4E9D-B3E7-066F6895CAF3}" dt="2023-12-22T15:20:34.173" v="1512"/>
            <ac:spMkLst>
              <pc:docMk/>
              <pc:sldMasterMk cId="0" sldId="2147483659"/>
              <pc:sldLayoutMk cId="0" sldId="2147483653"/>
              <ac:spMk id="29"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3"/>
              <ac:spMk id="30"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3"/>
              <ac:spMk id="31"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4"/>
          </pc:sldLayoutMkLst>
          <pc:spChg chg="mod">
            <ac:chgData name="Sharma, Vishal" userId="e4c90282-2cc3-469e-9845-61ddef539b43" providerId="ADAL" clId="{AC9DE2B5-582C-4E9D-B3E7-066F6895CAF3}" dt="2023-12-22T15:20:34.173" v="1512"/>
            <ac:spMkLst>
              <pc:docMk/>
              <pc:sldMasterMk cId="0" sldId="2147483659"/>
              <pc:sldLayoutMk cId="0" sldId="2147483654"/>
              <ac:spMk id="2" creationId="{82F174AC-8CE2-32B2-0743-127BBE22F6D7}"/>
            </ac:spMkLst>
          </pc:spChg>
          <pc:spChg chg="mod">
            <ac:chgData name="Sharma, Vishal" userId="e4c90282-2cc3-469e-9845-61ddef539b43" providerId="ADAL" clId="{AC9DE2B5-582C-4E9D-B3E7-066F6895CAF3}" dt="2023-12-22T15:20:34.173" v="1512"/>
            <ac:spMkLst>
              <pc:docMk/>
              <pc:sldMasterMk cId="0" sldId="2147483659"/>
              <pc:sldLayoutMk cId="0" sldId="2147483654"/>
              <ac:spMk id="33"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4"/>
              <ac:spMk id="34"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5"/>
          </pc:sldLayoutMkLst>
          <pc:spChg chg="mod">
            <ac:chgData name="Sharma, Vishal" userId="e4c90282-2cc3-469e-9845-61ddef539b43" providerId="ADAL" clId="{AC9DE2B5-582C-4E9D-B3E7-066F6895CAF3}" dt="2023-12-22T15:20:34.173" v="1512"/>
            <ac:spMkLst>
              <pc:docMk/>
              <pc:sldMasterMk cId="0" sldId="2147483659"/>
              <pc:sldLayoutMk cId="0" sldId="2147483655"/>
              <ac:spMk id="2" creationId="{50460832-138C-7004-8711-294D91273EA2}"/>
            </ac:spMkLst>
          </pc:spChg>
          <pc:spChg chg="mod">
            <ac:chgData name="Sharma, Vishal" userId="e4c90282-2cc3-469e-9845-61ddef539b43" providerId="ADAL" clId="{AC9DE2B5-582C-4E9D-B3E7-066F6895CAF3}" dt="2023-12-22T15:20:34.173" v="1512"/>
            <ac:spMkLst>
              <pc:docMk/>
              <pc:sldMasterMk cId="0" sldId="2147483659"/>
              <pc:sldLayoutMk cId="0" sldId="2147483655"/>
              <ac:spMk id="36"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5"/>
              <ac:spMk id="37"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5"/>
              <ac:spMk id="38"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5"/>
              <ac:spMk id="39"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5"/>
              <ac:spMk id="40"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6"/>
          </pc:sldLayoutMkLst>
          <pc:spChg chg="mod">
            <ac:chgData name="Sharma, Vishal" userId="e4c90282-2cc3-469e-9845-61ddef539b43" providerId="ADAL" clId="{AC9DE2B5-582C-4E9D-B3E7-066F6895CAF3}" dt="2023-12-22T15:20:34.173" v="1512"/>
            <ac:spMkLst>
              <pc:docMk/>
              <pc:sldMasterMk cId="0" sldId="2147483659"/>
              <pc:sldLayoutMk cId="0" sldId="2147483656"/>
              <ac:spMk id="2" creationId="{E9B3BE71-4BE5-42A7-E48B-9794671C0EF6}"/>
            </ac:spMkLst>
          </pc:spChg>
          <pc:spChg chg="mod">
            <ac:chgData name="Sharma, Vishal" userId="e4c90282-2cc3-469e-9845-61ddef539b43" providerId="ADAL" clId="{AC9DE2B5-582C-4E9D-B3E7-066F6895CAF3}" dt="2023-12-22T15:20:34.173" v="1512"/>
            <ac:spMkLst>
              <pc:docMk/>
              <pc:sldMasterMk cId="0" sldId="2147483659"/>
              <pc:sldLayoutMk cId="0" sldId="2147483656"/>
              <ac:spMk id="42"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6"/>
              <ac:spMk id="43"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7"/>
          </pc:sldLayoutMkLst>
          <pc:spChg chg="mod">
            <ac:chgData name="Sharma, Vishal" userId="e4c90282-2cc3-469e-9845-61ddef539b43" providerId="ADAL" clId="{AC9DE2B5-582C-4E9D-B3E7-066F6895CAF3}" dt="2023-12-22T15:20:34.173" v="1512"/>
            <ac:spMkLst>
              <pc:docMk/>
              <pc:sldMasterMk cId="0" sldId="2147483659"/>
              <pc:sldLayoutMk cId="0" sldId="2147483657"/>
              <ac:spMk id="2" creationId="{61C250D2-C78D-1CA8-B35B-97B53419B74A}"/>
            </ac:spMkLst>
          </pc:spChg>
          <pc:spChg chg="mod">
            <ac:chgData name="Sharma, Vishal" userId="e4c90282-2cc3-469e-9845-61ddef539b43" providerId="ADAL" clId="{AC9DE2B5-582C-4E9D-B3E7-066F6895CAF3}" dt="2023-12-22T15:20:34.173" v="1512"/>
            <ac:spMkLst>
              <pc:docMk/>
              <pc:sldMasterMk cId="0" sldId="2147483659"/>
              <pc:sldLayoutMk cId="0" sldId="2147483657"/>
              <ac:spMk id="45"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7"/>
              <ac:spMk id="46"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0" sldId="2147483657"/>
              <ac:spMk id="47"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0" sldId="2147483658"/>
          </pc:sldLayoutMkLst>
          <pc:spChg chg="mod">
            <ac:chgData name="Sharma, Vishal" userId="e4c90282-2cc3-469e-9845-61ddef539b43" providerId="ADAL" clId="{AC9DE2B5-582C-4E9D-B3E7-066F6895CAF3}" dt="2023-12-22T15:20:34.173" v="1512"/>
            <ac:spMkLst>
              <pc:docMk/>
              <pc:sldMasterMk cId="0" sldId="2147483659"/>
              <pc:sldLayoutMk cId="0" sldId="2147483658"/>
              <ac:spMk id="2" creationId="{A575EEED-D539-B394-5BB7-79EECE0FF6A4}"/>
            </ac:spMkLst>
          </pc:spChg>
          <pc:spChg chg="mod">
            <ac:chgData name="Sharma, Vishal" userId="e4c90282-2cc3-469e-9845-61ddef539b43" providerId="ADAL" clId="{AC9DE2B5-582C-4E9D-B3E7-066F6895CAF3}" dt="2023-12-22T15:20:34.173" v="1512"/>
            <ac:spMkLst>
              <pc:docMk/>
              <pc:sldMasterMk cId="0" sldId="2147483659"/>
              <pc:sldLayoutMk cId="0" sldId="2147483658"/>
              <ac:spMk id="49" creationId="{00000000-0000-0000-0000-000000000000}"/>
            </ac:spMkLst>
          </pc:spChg>
        </pc:sldLayoutChg>
        <pc:sldLayoutChg chg="modSp">
          <pc:chgData name="Sharma, Vishal" userId="e4c90282-2cc3-469e-9845-61ddef539b43" providerId="ADAL" clId="{AC9DE2B5-582C-4E9D-B3E7-066F6895CAF3}" dt="2023-12-22T15:20:34.173" v="1512"/>
          <pc:sldLayoutMkLst>
            <pc:docMk/>
            <pc:sldMasterMk cId="0" sldId="2147483659"/>
            <pc:sldLayoutMk cId="1613244995" sldId="2147483660"/>
          </pc:sldLayoutMkLst>
          <pc:spChg chg="mod">
            <ac:chgData name="Sharma, Vishal" userId="e4c90282-2cc3-469e-9845-61ddef539b43" providerId="ADAL" clId="{AC9DE2B5-582C-4E9D-B3E7-066F6895CAF3}" dt="2023-12-22T15:20:34.173" v="1512"/>
            <ac:spMkLst>
              <pc:docMk/>
              <pc:sldMasterMk cId="0" sldId="2147483659"/>
              <pc:sldLayoutMk cId="1613244995" sldId="2147483660"/>
              <ac:spMk id="10"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1613244995" sldId="2147483660"/>
              <ac:spMk id="11" creationId="{00000000-0000-0000-0000-000000000000}"/>
            </ac:spMkLst>
          </pc:spChg>
          <pc:spChg chg="mod">
            <ac:chgData name="Sharma, Vishal" userId="e4c90282-2cc3-469e-9845-61ddef539b43" providerId="ADAL" clId="{AC9DE2B5-582C-4E9D-B3E7-066F6895CAF3}" dt="2023-12-22T15:20:34.173" v="1512"/>
            <ac:spMkLst>
              <pc:docMk/>
              <pc:sldMasterMk cId="0" sldId="2147483659"/>
              <pc:sldLayoutMk cId="1613244995" sldId="2147483660"/>
              <ac:spMk id="12"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8945"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86c2ecea84_0_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86c2ecea84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latin typeface="Source Sans Pro"/>
              <a:ea typeface="Source Sans Pro"/>
              <a:cs typeface="Source Sans Pro"/>
              <a:sym typeface="Source Sans Pro"/>
            </a:endParaRPr>
          </a:p>
        </p:txBody>
      </p:sp>
    </p:spTree>
    <p:extLst>
      <p:ext uri="{BB962C8B-B14F-4D97-AF65-F5344CB8AC3E}">
        <p14:creationId xmlns:p14="http://schemas.microsoft.com/office/powerpoint/2010/main" val="3164668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86c2ecea84_0_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86c2ecea84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latin typeface="Source Sans Pro"/>
              <a:ea typeface="Source Sans Pro"/>
              <a:cs typeface="Source Sans Pro"/>
              <a:sym typeface="Source Sans Pro"/>
            </a:endParaRPr>
          </a:p>
        </p:txBody>
      </p:sp>
    </p:spTree>
    <p:extLst>
      <p:ext uri="{BB962C8B-B14F-4D97-AF65-F5344CB8AC3E}">
        <p14:creationId xmlns:p14="http://schemas.microsoft.com/office/powerpoint/2010/main" val="300492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TITUS">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199" y="4765280"/>
            <a:ext cx="40898880" cy="1313664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2927"/>
            </a:lvl1pPr>
            <a:lvl2pPr lvl="1" algn="ctr">
              <a:spcBef>
                <a:spcPts val="0"/>
              </a:spcBef>
              <a:spcAft>
                <a:spcPts val="0"/>
              </a:spcAft>
              <a:buSzPts val="5200"/>
              <a:buNone/>
              <a:defRPr sz="2927"/>
            </a:lvl2pPr>
            <a:lvl3pPr lvl="2" algn="ctr">
              <a:spcBef>
                <a:spcPts val="0"/>
              </a:spcBef>
              <a:spcAft>
                <a:spcPts val="0"/>
              </a:spcAft>
              <a:buSzPts val="5200"/>
              <a:buNone/>
              <a:defRPr sz="2927"/>
            </a:lvl3pPr>
            <a:lvl4pPr lvl="3" algn="ctr">
              <a:spcBef>
                <a:spcPts val="0"/>
              </a:spcBef>
              <a:spcAft>
                <a:spcPts val="0"/>
              </a:spcAft>
              <a:buSzPts val="5200"/>
              <a:buNone/>
              <a:defRPr sz="2927"/>
            </a:lvl4pPr>
            <a:lvl5pPr lvl="4" algn="ctr">
              <a:spcBef>
                <a:spcPts val="0"/>
              </a:spcBef>
              <a:spcAft>
                <a:spcPts val="0"/>
              </a:spcAft>
              <a:buSzPts val="5200"/>
              <a:buNone/>
              <a:defRPr sz="2927"/>
            </a:lvl5pPr>
            <a:lvl6pPr lvl="5" algn="ctr">
              <a:spcBef>
                <a:spcPts val="0"/>
              </a:spcBef>
              <a:spcAft>
                <a:spcPts val="0"/>
              </a:spcAft>
              <a:buSzPts val="5200"/>
              <a:buNone/>
              <a:defRPr sz="2927"/>
            </a:lvl6pPr>
            <a:lvl7pPr lvl="6" algn="ctr">
              <a:spcBef>
                <a:spcPts val="0"/>
              </a:spcBef>
              <a:spcAft>
                <a:spcPts val="0"/>
              </a:spcAft>
              <a:buSzPts val="5200"/>
              <a:buNone/>
              <a:defRPr sz="2927"/>
            </a:lvl7pPr>
            <a:lvl8pPr lvl="7" algn="ctr">
              <a:spcBef>
                <a:spcPts val="0"/>
              </a:spcBef>
              <a:spcAft>
                <a:spcPts val="0"/>
              </a:spcAft>
              <a:buSzPts val="5200"/>
              <a:buNone/>
              <a:defRPr sz="2927"/>
            </a:lvl8pPr>
            <a:lvl9pPr lvl="8" algn="ctr">
              <a:spcBef>
                <a:spcPts val="0"/>
              </a:spcBef>
              <a:spcAft>
                <a:spcPts val="0"/>
              </a:spcAft>
              <a:buSzPts val="5200"/>
              <a:buNone/>
              <a:defRPr sz="2927"/>
            </a:lvl9pPr>
          </a:lstStyle>
          <a:p>
            <a:endParaRPr/>
          </a:p>
        </p:txBody>
      </p:sp>
      <p:sp>
        <p:nvSpPr>
          <p:cNvPr id="11" name="Google Shape;11;p2"/>
          <p:cNvSpPr txBox="1">
            <a:spLocks noGrp="1"/>
          </p:cNvSpPr>
          <p:nvPr>
            <p:ph type="subTitle" idx="1"/>
          </p:nvPr>
        </p:nvSpPr>
        <p:spPr>
          <a:xfrm>
            <a:off x="1496160" y="18138401"/>
            <a:ext cx="40898880" cy="507264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1575"/>
            </a:lvl1pPr>
            <a:lvl2pPr lvl="1" algn="ctr">
              <a:lnSpc>
                <a:spcPct val="100000"/>
              </a:lnSpc>
              <a:spcBef>
                <a:spcPts val="0"/>
              </a:spcBef>
              <a:spcAft>
                <a:spcPts val="0"/>
              </a:spcAft>
              <a:buSzPts val="2800"/>
              <a:buNone/>
              <a:defRPr sz="1575"/>
            </a:lvl2pPr>
            <a:lvl3pPr lvl="2" algn="ctr">
              <a:lnSpc>
                <a:spcPct val="100000"/>
              </a:lnSpc>
              <a:spcBef>
                <a:spcPts val="0"/>
              </a:spcBef>
              <a:spcAft>
                <a:spcPts val="0"/>
              </a:spcAft>
              <a:buSzPts val="2800"/>
              <a:buNone/>
              <a:defRPr sz="1575"/>
            </a:lvl3pPr>
            <a:lvl4pPr lvl="3" algn="ctr">
              <a:lnSpc>
                <a:spcPct val="100000"/>
              </a:lnSpc>
              <a:spcBef>
                <a:spcPts val="0"/>
              </a:spcBef>
              <a:spcAft>
                <a:spcPts val="0"/>
              </a:spcAft>
              <a:buSzPts val="2800"/>
              <a:buNone/>
              <a:defRPr sz="1575"/>
            </a:lvl4pPr>
            <a:lvl5pPr lvl="4" algn="ctr">
              <a:lnSpc>
                <a:spcPct val="100000"/>
              </a:lnSpc>
              <a:spcBef>
                <a:spcPts val="0"/>
              </a:spcBef>
              <a:spcAft>
                <a:spcPts val="0"/>
              </a:spcAft>
              <a:buSzPts val="2800"/>
              <a:buNone/>
              <a:defRPr sz="1575"/>
            </a:lvl5pPr>
            <a:lvl6pPr lvl="5" algn="ctr">
              <a:lnSpc>
                <a:spcPct val="100000"/>
              </a:lnSpc>
              <a:spcBef>
                <a:spcPts val="0"/>
              </a:spcBef>
              <a:spcAft>
                <a:spcPts val="0"/>
              </a:spcAft>
              <a:buSzPts val="2800"/>
              <a:buNone/>
              <a:defRPr sz="1575"/>
            </a:lvl6pPr>
            <a:lvl7pPr lvl="6" algn="ctr">
              <a:lnSpc>
                <a:spcPct val="100000"/>
              </a:lnSpc>
              <a:spcBef>
                <a:spcPts val="0"/>
              </a:spcBef>
              <a:spcAft>
                <a:spcPts val="0"/>
              </a:spcAft>
              <a:buSzPts val="2800"/>
              <a:buNone/>
              <a:defRPr sz="1575"/>
            </a:lvl7pPr>
            <a:lvl8pPr lvl="7" algn="ctr">
              <a:lnSpc>
                <a:spcPct val="100000"/>
              </a:lnSpc>
              <a:spcBef>
                <a:spcPts val="0"/>
              </a:spcBef>
              <a:spcAft>
                <a:spcPts val="0"/>
              </a:spcAft>
              <a:buSzPts val="2800"/>
              <a:buNone/>
              <a:defRPr sz="1575"/>
            </a:lvl8pPr>
            <a:lvl9pPr lvl="8" algn="ctr">
              <a:lnSpc>
                <a:spcPct val="100000"/>
              </a:lnSpc>
              <a:spcBef>
                <a:spcPts val="0"/>
              </a:spcBef>
              <a:spcAft>
                <a:spcPts val="0"/>
              </a:spcAft>
              <a:buSzPts val="2800"/>
              <a:buNone/>
              <a:defRPr sz="1575"/>
            </a:lvl9pPr>
          </a:lstStyle>
          <a:p>
            <a:endParaRPr/>
          </a:p>
        </p:txBody>
      </p:sp>
      <p:sp>
        <p:nvSpPr>
          <p:cNvPr id="12" name="Google Shape;12;p2"/>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1324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1"/>
            <a:ext cx="40898880" cy="1256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6750"/>
            </a:lvl1pPr>
            <a:lvl2pPr lvl="1" algn="ctr">
              <a:spcBef>
                <a:spcPts val="0"/>
              </a:spcBef>
              <a:spcAft>
                <a:spcPts val="0"/>
              </a:spcAft>
              <a:buSzPts val="12000"/>
              <a:buNone/>
              <a:defRPr sz="6750"/>
            </a:lvl2pPr>
            <a:lvl3pPr lvl="2" algn="ctr">
              <a:spcBef>
                <a:spcPts val="0"/>
              </a:spcBef>
              <a:spcAft>
                <a:spcPts val="0"/>
              </a:spcAft>
              <a:buSzPts val="12000"/>
              <a:buNone/>
              <a:defRPr sz="6750"/>
            </a:lvl3pPr>
            <a:lvl4pPr lvl="3" algn="ctr">
              <a:spcBef>
                <a:spcPts val="0"/>
              </a:spcBef>
              <a:spcAft>
                <a:spcPts val="0"/>
              </a:spcAft>
              <a:buSzPts val="12000"/>
              <a:buNone/>
              <a:defRPr sz="6750"/>
            </a:lvl4pPr>
            <a:lvl5pPr lvl="4" algn="ctr">
              <a:spcBef>
                <a:spcPts val="0"/>
              </a:spcBef>
              <a:spcAft>
                <a:spcPts val="0"/>
              </a:spcAft>
              <a:buSzPts val="12000"/>
              <a:buNone/>
              <a:defRPr sz="6750"/>
            </a:lvl5pPr>
            <a:lvl6pPr lvl="5" algn="ctr">
              <a:spcBef>
                <a:spcPts val="0"/>
              </a:spcBef>
              <a:spcAft>
                <a:spcPts val="0"/>
              </a:spcAft>
              <a:buSzPts val="12000"/>
              <a:buNone/>
              <a:defRPr sz="6750"/>
            </a:lvl6pPr>
            <a:lvl7pPr lvl="6" algn="ctr">
              <a:spcBef>
                <a:spcPts val="0"/>
              </a:spcBef>
              <a:spcAft>
                <a:spcPts val="0"/>
              </a:spcAft>
              <a:buSzPts val="12000"/>
              <a:buNone/>
              <a:defRPr sz="6750"/>
            </a:lvl7pPr>
            <a:lvl8pPr lvl="7" algn="ctr">
              <a:spcBef>
                <a:spcPts val="0"/>
              </a:spcBef>
              <a:spcAft>
                <a:spcPts val="0"/>
              </a:spcAft>
              <a:buSzPts val="12000"/>
              <a:buNone/>
              <a:defRPr sz="6750"/>
            </a:lvl8pPr>
            <a:lvl9pPr lvl="8" algn="ctr">
              <a:spcBef>
                <a:spcPts val="0"/>
              </a:spcBef>
              <a:spcAft>
                <a:spcPts val="0"/>
              </a:spcAft>
              <a:buSzPts val="12000"/>
              <a:buNone/>
              <a:defRPr sz="6750"/>
            </a:lvl9pPr>
          </a:lstStyle>
          <a:p>
            <a:r>
              <a:t>xx%</a:t>
            </a:r>
          </a:p>
        </p:txBody>
      </p:sp>
      <p:sp>
        <p:nvSpPr>
          <p:cNvPr id="46" name="Google Shape;46;p11"/>
          <p:cNvSpPr txBox="1">
            <a:spLocks noGrp="1"/>
          </p:cNvSpPr>
          <p:nvPr>
            <p:ph type="body" idx="1"/>
          </p:nvPr>
        </p:nvSpPr>
        <p:spPr>
          <a:xfrm>
            <a:off x="1496160" y="20174240"/>
            <a:ext cx="40898880" cy="8325120"/>
          </a:xfrm>
          <a:prstGeom prst="rect">
            <a:avLst/>
          </a:prstGeom>
        </p:spPr>
        <p:txBody>
          <a:bodyPr spcFirstLastPara="1" wrap="square" lIns="91425" tIns="91425" rIns="91425" bIns="91425" anchor="t" anchorCtr="0">
            <a:normAutofit/>
          </a:bodyPr>
          <a:lstStyle>
            <a:lvl1pPr marL="257110" lvl="0" indent="-192830" algn="ctr">
              <a:spcBef>
                <a:spcPts val="0"/>
              </a:spcBef>
              <a:spcAft>
                <a:spcPts val="0"/>
              </a:spcAft>
              <a:buSzPts val="1800"/>
              <a:buChar char="●"/>
              <a:defRPr/>
            </a:lvl1pPr>
            <a:lvl2pPr marL="514211" lvl="1" indent="-178547" algn="ctr">
              <a:spcBef>
                <a:spcPts val="0"/>
              </a:spcBef>
              <a:spcAft>
                <a:spcPts val="0"/>
              </a:spcAft>
              <a:buSzPts val="1400"/>
              <a:buChar char="○"/>
              <a:defRPr/>
            </a:lvl2pPr>
            <a:lvl3pPr marL="771314" lvl="2" indent="-178547" algn="ctr">
              <a:spcBef>
                <a:spcPts val="0"/>
              </a:spcBef>
              <a:spcAft>
                <a:spcPts val="0"/>
              </a:spcAft>
              <a:buSzPts val="1400"/>
              <a:buChar char="■"/>
              <a:defRPr/>
            </a:lvl3pPr>
            <a:lvl4pPr marL="1028423" lvl="3" indent="-178547" algn="ctr">
              <a:spcBef>
                <a:spcPts val="0"/>
              </a:spcBef>
              <a:spcAft>
                <a:spcPts val="0"/>
              </a:spcAft>
              <a:buSzPts val="1400"/>
              <a:buChar char="●"/>
              <a:defRPr/>
            </a:lvl4pPr>
            <a:lvl5pPr marL="1285525" lvl="4" indent="-178547" algn="ctr">
              <a:spcBef>
                <a:spcPts val="0"/>
              </a:spcBef>
              <a:spcAft>
                <a:spcPts val="0"/>
              </a:spcAft>
              <a:buSzPts val="1400"/>
              <a:buChar char="○"/>
              <a:defRPr/>
            </a:lvl5pPr>
            <a:lvl6pPr marL="1542626" lvl="5" indent="-178547" algn="ctr">
              <a:spcBef>
                <a:spcPts val="0"/>
              </a:spcBef>
              <a:spcAft>
                <a:spcPts val="0"/>
              </a:spcAft>
              <a:buSzPts val="1400"/>
              <a:buChar char="■"/>
              <a:defRPr/>
            </a:lvl6pPr>
            <a:lvl7pPr marL="1799736" lvl="6" indent="-178547" algn="ctr">
              <a:spcBef>
                <a:spcPts val="0"/>
              </a:spcBef>
              <a:spcAft>
                <a:spcPts val="0"/>
              </a:spcAft>
              <a:buSzPts val="1400"/>
              <a:buChar char="●"/>
              <a:defRPr/>
            </a:lvl7pPr>
            <a:lvl8pPr marL="2056838" lvl="7" indent="-178547" algn="ctr">
              <a:spcBef>
                <a:spcPts val="0"/>
              </a:spcBef>
              <a:spcAft>
                <a:spcPts val="0"/>
              </a:spcAft>
              <a:buSzPts val="1400"/>
              <a:buChar char="○"/>
              <a:defRPr/>
            </a:lvl8pPr>
            <a:lvl9pPr marL="2313947" lvl="8" indent="-178547"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BIG_NUMBERHeader">
            <a:extLst>
              <a:ext uri="{FF2B5EF4-FFF2-40B4-BE49-F238E27FC236}">
                <a16:creationId xmlns:a16="http://schemas.microsoft.com/office/drawing/2014/main" id="{61C250D2-C78D-1CA8-B35B-97B53419B74A}"/>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BLANKHeader">
            <a:extLst>
              <a:ext uri="{FF2B5EF4-FFF2-40B4-BE49-F238E27FC236}">
                <a16:creationId xmlns:a16="http://schemas.microsoft.com/office/drawing/2014/main" id="{A575EEED-D539-B394-5BB7-79EECE0FF6A4}"/>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1"/>
            <a:ext cx="40898880" cy="538752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2023"/>
            </a:lvl1pPr>
            <a:lvl2pPr lvl="1" algn="ctr">
              <a:spcBef>
                <a:spcPts val="0"/>
              </a:spcBef>
              <a:spcAft>
                <a:spcPts val="0"/>
              </a:spcAft>
              <a:buSzPts val="3600"/>
              <a:buNone/>
              <a:defRPr sz="2023"/>
            </a:lvl2pPr>
            <a:lvl3pPr lvl="2" algn="ctr">
              <a:spcBef>
                <a:spcPts val="0"/>
              </a:spcBef>
              <a:spcAft>
                <a:spcPts val="0"/>
              </a:spcAft>
              <a:buSzPts val="3600"/>
              <a:buNone/>
              <a:defRPr sz="2023"/>
            </a:lvl3pPr>
            <a:lvl4pPr lvl="3" algn="ctr">
              <a:spcBef>
                <a:spcPts val="0"/>
              </a:spcBef>
              <a:spcAft>
                <a:spcPts val="0"/>
              </a:spcAft>
              <a:buSzPts val="3600"/>
              <a:buNone/>
              <a:defRPr sz="2023"/>
            </a:lvl4pPr>
            <a:lvl5pPr lvl="4" algn="ctr">
              <a:spcBef>
                <a:spcPts val="0"/>
              </a:spcBef>
              <a:spcAft>
                <a:spcPts val="0"/>
              </a:spcAft>
              <a:buSzPts val="3600"/>
              <a:buNone/>
              <a:defRPr sz="2023"/>
            </a:lvl5pPr>
            <a:lvl6pPr lvl="5" algn="ctr">
              <a:spcBef>
                <a:spcPts val="0"/>
              </a:spcBef>
              <a:spcAft>
                <a:spcPts val="0"/>
              </a:spcAft>
              <a:buSzPts val="3600"/>
              <a:buNone/>
              <a:defRPr sz="2023"/>
            </a:lvl6pPr>
            <a:lvl7pPr lvl="6" algn="ctr">
              <a:spcBef>
                <a:spcPts val="0"/>
              </a:spcBef>
              <a:spcAft>
                <a:spcPts val="0"/>
              </a:spcAft>
              <a:buSzPts val="3600"/>
              <a:buNone/>
              <a:defRPr sz="2023"/>
            </a:lvl7pPr>
            <a:lvl8pPr lvl="7" algn="ctr">
              <a:spcBef>
                <a:spcPts val="0"/>
              </a:spcBef>
              <a:spcAft>
                <a:spcPts val="0"/>
              </a:spcAft>
              <a:buSzPts val="3600"/>
              <a:buNone/>
              <a:defRPr sz="2023"/>
            </a:lvl8pPr>
            <a:lvl9pPr lvl="8" algn="ctr">
              <a:spcBef>
                <a:spcPts val="0"/>
              </a:spcBef>
              <a:spcAft>
                <a:spcPts val="0"/>
              </a:spcAft>
              <a:buSzPts val="3600"/>
              <a:buNone/>
              <a:defRPr sz="2023"/>
            </a:lvl9pPr>
          </a:lstStyle>
          <a:p>
            <a:endParaRPr/>
          </a:p>
        </p:txBody>
      </p:sp>
      <p:sp>
        <p:nvSpPr>
          <p:cNvPr id="15" name="Google Shape;15;p3"/>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SECTION_HEADERHeader">
            <a:extLst>
              <a:ext uri="{FF2B5EF4-FFF2-40B4-BE49-F238E27FC236}">
                <a16:creationId xmlns:a16="http://schemas.microsoft.com/office/drawing/2014/main" id="{E7A49C44-64A9-D550-B72F-0A30F7E6380B}"/>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8880" cy="366528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496160" y="7375840"/>
            <a:ext cx="40898880" cy="21864960"/>
          </a:xfrm>
          <a:prstGeom prst="rect">
            <a:avLst/>
          </a:prstGeom>
        </p:spPr>
        <p:txBody>
          <a:bodyPr spcFirstLastPara="1" wrap="square" lIns="91425" tIns="91425" rIns="91425" bIns="91425" anchor="t" anchorCtr="0">
            <a:normAutofit/>
          </a:bodyPr>
          <a:lstStyle>
            <a:lvl1pPr marL="257110" lvl="0" indent="-192830">
              <a:spcBef>
                <a:spcPts val="0"/>
              </a:spcBef>
              <a:spcAft>
                <a:spcPts val="0"/>
              </a:spcAft>
              <a:buSzPts val="1800"/>
              <a:buChar char="●"/>
              <a:defRPr/>
            </a:lvl1pPr>
            <a:lvl2pPr marL="514211" lvl="1" indent="-178547">
              <a:spcBef>
                <a:spcPts val="0"/>
              </a:spcBef>
              <a:spcAft>
                <a:spcPts val="0"/>
              </a:spcAft>
              <a:buSzPts val="1400"/>
              <a:buChar char="○"/>
              <a:defRPr/>
            </a:lvl2pPr>
            <a:lvl3pPr marL="771314" lvl="2" indent="-178547">
              <a:spcBef>
                <a:spcPts val="0"/>
              </a:spcBef>
              <a:spcAft>
                <a:spcPts val="0"/>
              </a:spcAft>
              <a:buSzPts val="1400"/>
              <a:buChar char="■"/>
              <a:defRPr/>
            </a:lvl3pPr>
            <a:lvl4pPr marL="1028423" lvl="3" indent="-178547">
              <a:spcBef>
                <a:spcPts val="0"/>
              </a:spcBef>
              <a:spcAft>
                <a:spcPts val="0"/>
              </a:spcAft>
              <a:buSzPts val="1400"/>
              <a:buChar char="●"/>
              <a:defRPr/>
            </a:lvl4pPr>
            <a:lvl5pPr marL="1285525" lvl="4" indent="-178547">
              <a:spcBef>
                <a:spcPts val="0"/>
              </a:spcBef>
              <a:spcAft>
                <a:spcPts val="0"/>
              </a:spcAft>
              <a:buSzPts val="1400"/>
              <a:buChar char="○"/>
              <a:defRPr/>
            </a:lvl5pPr>
            <a:lvl6pPr marL="1542626" lvl="5" indent="-178547">
              <a:spcBef>
                <a:spcPts val="0"/>
              </a:spcBef>
              <a:spcAft>
                <a:spcPts val="0"/>
              </a:spcAft>
              <a:buSzPts val="1400"/>
              <a:buChar char="■"/>
              <a:defRPr/>
            </a:lvl6pPr>
            <a:lvl7pPr marL="1799736" lvl="6" indent="-178547">
              <a:spcBef>
                <a:spcPts val="0"/>
              </a:spcBef>
              <a:spcAft>
                <a:spcPts val="0"/>
              </a:spcAft>
              <a:buSzPts val="1400"/>
              <a:buChar char="●"/>
              <a:defRPr/>
            </a:lvl7pPr>
            <a:lvl8pPr marL="2056838" lvl="7" indent="-178547">
              <a:spcBef>
                <a:spcPts val="0"/>
              </a:spcBef>
              <a:spcAft>
                <a:spcPts val="0"/>
              </a:spcAft>
              <a:buSzPts val="1400"/>
              <a:buChar char="○"/>
              <a:defRPr/>
            </a:lvl8pPr>
            <a:lvl9pPr marL="2313947" lvl="8" indent="-178547">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TITLE_AND_BODYHeader">
            <a:extLst>
              <a:ext uri="{FF2B5EF4-FFF2-40B4-BE49-F238E27FC236}">
                <a16:creationId xmlns:a16="http://schemas.microsoft.com/office/drawing/2014/main" id="{3850C0D3-B7C7-7C61-7286-3D601A58FD1A}"/>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8880" cy="366528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496184" y="7375840"/>
            <a:ext cx="19199520" cy="21864960"/>
          </a:xfrm>
          <a:prstGeom prst="rect">
            <a:avLst/>
          </a:prstGeom>
        </p:spPr>
        <p:txBody>
          <a:bodyPr spcFirstLastPara="1" wrap="square" lIns="91425" tIns="91425" rIns="91425" bIns="91425" anchor="t" anchorCtr="0">
            <a:normAutofit/>
          </a:bodyPr>
          <a:lstStyle>
            <a:lvl1pPr marL="257110" lvl="0" indent="-178547">
              <a:spcBef>
                <a:spcPts val="0"/>
              </a:spcBef>
              <a:spcAft>
                <a:spcPts val="0"/>
              </a:spcAft>
              <a:buSzPts val="1400"/>
              <a:buChar char="●"/>
              <a:defRPr sz="791"/>
            </a:lvl1pPr>
            <a:lvl2pPr marL="514211" lvl="1" indent="-171402">
              <a:spcBef>
                <a:spcPts val="0"/>
              </a:spcBef>
              <a:spcAft>
                <a:spcPts val="0"/>
              </a:spcAft>
              <a:buSzPts val="1200"/>
              <a:buChar char="○"/>
              <a:defRPr sz="747"/>
            </a:lvl2pPr>
            <a:lvl3pPr marL="771314" lvl="2" indent="-171402">
              <a:spcBef>
                <a:spcPts val="0"/>
              </a:spcBef>
              <a:spcAft>
                <a:spcPts val="0"/>
              </a:spcAft>
              <a:buSzPts val="1200"/>
              <a:buChar char="■"/>
              <a:defRPr sz="747"/>
            </a:lvl3pPr>
            <a:lvl4pPr marL="1028423" lvl="3" indent="-171402">
              <a:spcBef>
                <a:spcPts val="0"/>
              </a:spcBef>
              <a:spcAft>
                <a:spcPts val="0"/>
              </a:spcAft>
              <a:buSzPts val="1200"/>
              <a:buChar char="●"/>
              <a:defRPr sz="747"/>
            </a:lvl4pPr>
            <a:lvl5pPr marL="1285525" lvl="4" indent="-171402">
              <a:spcBef>
                <a:spcPts val="0"/>
              </a:spcBef>
              <a:spcAft>
                <a:spcPts val="0"/>
              </a:spcAft>
              <a:buSzPts val="1200"/>
              <a:buChar char="○"/>
              <a:defRPr sz="747"/>
            </a:lvl5pPr>
            <a:lvl6pPr marL="1542626" lvl="5" indent="-171402">
              <a:spcBef>
                <a:spcPts val="0"/>
              </a:spcBef>
              <a:spcAft>
                <a:spcPts val="0"/>
              </a:spcAft>
              <a:buSzPts val="1200"/>
              <a:buChar char="■"/>
              <a:defRPr sz="747"/>
            </a:lvl6pPr>
            <a:lvl7pPr marL="1799736" lvl="6" indent="-171402">
              <a:spcBef>
                <a:spcPts val="0"/>
              </a:spcBef>
              <a:spcAft>
                <a:spcPts val="0"/>
              </a:spcAft>
              <a:buSzPts val="1200"/>
              <a:buChar char="●"/>
              <a:defRPr sz="747"/>
            </a:lvl7pPr>
            <a:lvl8pPr marL="2056838" lvl="7" indent="-171402">
              <a:spcBef>
                <a:spcPts val="0"/>
              </a:spcBef>
              <a:spcAft>
                <a:spcPts val="0"/>
              </a:spcAft>
              <a:buSzPts val="1200"/>
              <a:buChar char="○"/>
              <a:defRPr sz="747"/>
            </a:lvl8pPr>
            <a:lvl9pPr marL="2313947" lvl="8" indent="-171402">
              <a:spcBef>
                <a:spcPts val="0"/>
              </a:spcBef>
              <a:spcAft>
                <a:spcPts val="0"/>
              </a:spcAft>
              <a:buSzPts val="1200"/>
              <a:buChar char="■"/>
              <a:defRPr sz="747"/>
            </a:lvl9pPr>
          </a:lstStyle>
          <a:p>
            <a:endParaRPr/>
          </a:p>
        </p:txBody>
      </p:sp>
      <p:sp>
        <p:nvSpPr>
          <p:cNvPr id="23" name="Google Shape;23;p5"/>
          <p:cNvSpPr txBox="1">
            <a:spLocks noGrp="1"/>
          </p:cNvSpPr>
          <p:nvPr>
            <p:ph type="body" idx="2"/>
          </p:nvPr>
        </p:nvSpPr>
        <p:spPr>
          <a:xfrm>
            <a:off x="23195544" y="7375840"/>
            <a:ext cx="19199520" cy="21864960"/>
          </a:xfrm>
          <a:prstGeom prst="rect">
            <a:avLst/>
          </a:prstGeom>
        </p:spPr>
        <p:txBody>
          <a:bodyPr spcFirstLastPara="1" wrap="square" lIns="91425" tIns="91425" rIns="91425" bIns="91425" anchor="t" anchorCtr="0">
            <a:normAutofit/>
          </a:bodyPr>
          <a:lstStyle>
            <a:lvl1pPr marL="257110" lvl="0" indent="-178547">
              <a:spcBef>
                <a:spcPts val="0"/>
              </a:spcBef>
              <a:spcAft>
                <a:spcPts val="0"/>
              </a:spcAft>
              <a:buSzPts val="1400"/>
              <a:buChar char="●"/>
              <a:defRPr sz="791"/>
            </a:lvl1pPr>
            <a:lvl2pPr marL="514211" lvl="1" indent="-171402">
              <a:spcBef>
                <a:spcPts val="0"/>
              </a:spcBef>
              <a:spcAft>
                <a:spcPts val="0"/>
              </a:spcAft>
              <a:buSzPts val="1200"/>
              <a:buChar char="○"/>
              <a:defRPr sz="747"/>
            </a:lvl2pPr>
            <a:lvl3pPr marL="771314" lvl="2" indent="-171402">
              <a:spcBef>
                <a:spcPts val="0"/>
              </a:spcBef>
              <a:spcAft>
                <a:spcPts val="0"/>
              </a:spcAft>
              <a:buSzPts val="1200"/>
              <a:buChar char="■"/>
              <a:defRPr sz="747"/>
            </a:lvl3pPr>
            <a:lvl4pPr marL="1028423" lvl="3" indent="-171402">
              <a:spcBef>
                <a:spcPts val="0"/>
              </a:spcBef>
              <a:spcAft>
                <a:spcPts val="0"/>
              </a:spcAft>
              <a:buSzPts val="1200"/>
              <a:buChar char="●"/>
              <a:defRPr sz="747"/>
            </a:lvl4pPr>
            <a:lvl5pPr marL="1285525" lvl="4" indent="-171402">
              <a:spcBef>
                <a:spcPts val="0"/>
              </a:spcBef>
              <a:spcAft>
                <a:spcPts val="0"/>
              </a:spcAft>
              <a:buSzPts val="1200"/>
              <a:buChar char="○"/>
              <a:defRPr sz="747"/>
            </a:lvl5pPr>
            <a:lvl6pPr marL="1542626" lvl="5" indent="-171402">
              <a:spcBef>
                <a:spcPts val="0"/>
              </a:spcBef>
              <a:spcAft>
                <a:spcPts val="0"/>
              </a:spcAft>
              <a:buSzPts val="1200"/>
              <a:buChar char="■"/>
              <a:defRPr sz="747"/>
            </a:lvl6pPr>
            <a:lvl7pPr marL="1799736" lvl="6" indent="-171402">
              <a:spcBef>
                <a:spcPts val="0"/>
              </a:spcBef>
              <a:spcAft>
                <a:spcPts val="0"/>
              </a:spcAft>
              <a:buSzPts val="1200"/>
              <a:buChar char="●"/>
              <a:defRPr sz="747"/>
            </a:lvl7pPr>
            <a:lvl8pPr marL="2056838" lvl="7" indent="-171402">
              <a:spcBef>
                <a:spcPts val="0"/>
              </a:spcBef>
              <a:spcAft>
                <a:spcPts val="0"/>
              </a:spcAft>
              <a:buSzPts val="1200"/>
              <a:buChar char="○"/>
              <a:defRPr sz="747"/>
            </a:lvl8pPr>
            <a:lvl9pPr marL="2313947" lvl="8" indent="-171402">
              <a:spcBef>
                <a:spcPts val="0"/>
              </a:spcBef>
              <a:spcAft>
                <a:spcPts val="0"/>
              </a:spcAft>
              <a:buSzPts val="1200"/>
              <a:buChar char="■"/>
              <a:defRPr sz="747"/>
            </a:lvl9pPr>
          </a:lstStyle>
          <a:p>
            <a:endParaRPr/>
          </a:p>
        </p:txBody>
      </p:sp>
      <p:sp>
        <p:nvSpPr>
          <p:cNvPr id="24" name="Google Shape;24;p5"/>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TITLE_AND_TWO_COLUMNSHeader">
            <a:extLst>
              <a:ext uri="{FF2B5EF4-FFF2-40B4-BE49-F238E27FC236}">
                <a16:creationId xmlns:a16="http://schemas.microsoft.com/office/drawing/2014/main" id="{26ED9B4E-BF5A-A7C0-9FC4-693B1384A6E0}"/>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8880" cy="366528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TITLE_ONLYHeader">
            <a:extLst>
              <a:ext uri="{FF2B5EF4-FFF2-40B4-BE49-F238E27FC236}">
                <a16:creationId xmlns:a16="http://schemas.microsoft.com/office/drawing/2014/main" id="{76DF469E-5E5B-ED09-A16E-B1DA0BF61A8A}"/>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1"/>
            <a:ext cx="13478400" cy="483648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1351"/>
            </a:lvl1pPr>
            <a:lvl2pPr lvl="1">
              <a:spcBef>
                <a:spcPts val="0"/>
              </a:spcBef>
              <a:spcAft>
                <a:spcPts val="0"/>
              </a:spcAft>
              <a:buSzPts val="2400"/>
              <a:buNone/>
              <a:defRPr sz="1351"/>
            </a:lvl2pPr>
            <a:lvl3pPr lvl="2">
              <a:spcBef>
                <a:spcPts val="0"/>
              </a:spcBef>
              <a:spcAft>
                <a:spcPts val="0"/>
              </a:spcAft>
              <a:buSzPts val="2400"/>
              <a:buNone/>
              <a:defRPr sz="1351"/>
            </a:lvl3pPr>
            <a:lvl4pPr lvl="3">
              <a:spcBef>
                <a:spcPts val="0"/>
              </a:spcBef>
              <a:spcAft>
                <a:spcPts val="0"/>
              </a:spcAft>
              <a:buSzPts val="2400"/>
              <a:buNone/>
              <a:defRPr sz="1351"/>
            </a:lvl4pPr>
            <a:lvl5pPr lvl="4">
              <a:spcBef>
                <a:spcPts val="0"/>
              </a:spcBef>
              <a:spcAft>
                <a:spcPts val="0"/>
              </a:spcAft>
              <a:buSzPts val="2400"/>
              <a:buNone/>
              <a:defRPr sz="1351"/>
            </a:lvl5pPr>
            <a:lvl6pPr lvl="5">
              <a:spcBef>
                <a:spcPts val="0"/>
              </a:spcBef>
              <a:spcAft>
                <a:spcPts val="0"/>
              </a:spcAft>
              <a:buSzPts val="2400"/>
              <a:buNone/>
              <a:defRPr sz="1351"/>
            </a:lvl6pPr>
            <a:lvl7pPr lvl="6">
              <a:spcBef>
                <a:spcPts val="0"/>
              </a:spcBef>
              <a:spcAft>
                <a:spcPts val="0"/>
              </a:spcAft>
              <a:buSzPts val="2400"/>
              <a:buNone/>
              <a:defRPr sz="1351"/>
            </a:lvl7pPr>
            <a:lvl8pPr lvl="7">
              <a:spcBef>
                <a:spcPts val="0"/>
              </a:spcBef>
              <a:spcAft>
                <a:spcPts val="0"/>
              </a:spcAft>
              <a:buSzPts val="2400"/>
              <a:buNone/>
              <a:defRPr sz="1351"/>
            </a:lvl8pPr>
            <a:lvl9pPr lvl="8">
              <a:spcBef>
                <a:spcPts val="0"/>
              </a:spcBef>
              <a:spcAft>
                <a:spcPts val="0"/>
              </a:spcAft>
              <a:buSzPts val="2400"/>
              <a:buNone/>
              <a:defRPr sz="1351"/>
            </a:lvl9pPr>
          </a:lstStyle>
          <a:p>
            <a:endParaRPr/>
          </a:p>
        </p:txBody>
      </p:sp>
      <p:sp>
        <p:nvSpPr>
          <p:cNvPr id="30" name="Google Shape;30;p7"/>
          <p:cNvSpPr txBox="1">
            <a:spLocks noGrp="1"/>
          </p:cNvSpPr>
          <p:nvPr>
            <p:ph type="body" idx="1"/>
          </p:nvPr>
        </p:nvSpPr>
        <p:spPr>
          <a:xfrm>
            <a:off x="1496160" y="8893440"/>
            <a:ext cx="13478400" cy="20348160"/>
          </a:xfrm>
          <a:prstGeom prst="rect">
            <a:avLst/>
          </a:prstGeom>
        </p:spPr>
        <p:txBody>
          <a:bodyPr spcFirstLastPara="1" wrap="square" lIns="91425" tIns="91425" rIns="91425" bIns="91425" anchor="t" anchorCtr="0">
            <a:normAutofit/>
          </a:bodyPr>
          <a:lstStyle>
            <a:lvl1pPr marL="257110" lvl="0" indent="-171402">
              <a:spcBef>
                <a:spcPts val="0"/>
              </a:spcBef>
              <a:spcAft>
                <a:spcPts val="0"/>
              </a:spcAft>
              <a:buSzPts val="1200"/>
              <a:buChar char="●"/>
              <a:defRPr sz="747"/>
            </a:lvl1pPr>
            <a:lvl2pPr marL="514211" lvl="1" indent="-171402">
              <a:spcBef>
                <a:spcPts val="0"/>
              </a:spcBef>
              <a:spcAft>
                <a:spcPts val="0"/>
              </a:spcAft>
              <a:buSzPts val="1200"/>
              <a:buChar char="○"/>
              <a:defRPr sz="747"/>
            </a:lvl2pPr>
            <a:lvl3pPr marL="771314" lvl="2" indent="-171402">
              <a:spcBef>
                <a:spcPts val="0"/>
              </a:spcBef>
              <a:spcAft>
                <a:spcPts val="0"/>
              </a:spcAft>
              <a:buSzPts val="1200"/>
              <a:buChar char="■"/>
              <a:defRPr sz="747"/>
            </a:lvl3pPr>
            <a:lvl4pPr marL="1028423" lvl="3" indent="-171402">
              <a:spcBef>
                <a:spcPts val="0"/>
              </a:spcBef>
              <a:spcAft>
                <a:spcPts val="0"/>
              </a:spcAft>
              <a:buSzPts val="1200"/>
              <a:buChar char="●"/>
              <a:defRPr sz="747"/>
            </a:lvl4pPr>
            <a:lvl5pPr marL="1285525" lvl="4" indent="-171402">
              <a:spcBef>
                <a:spcPts val="0"/>
              </a:spcBef>
              <a:spcAft>
                <a:spcPts val="0"/>
              </a:spcAft>
              <a:buSzPts val="1200"/>
              <a:buChar char="○"/>
              <a:defRPr sz="747"/>
            </a:lvl5pPr>
            <a:lvl6pPr marL="1542626" lvl="5" indent="-171402">
              <a:spcBef>
                <a:spcPts val="0"/>
              </a:spcBef>
              <a:spcAft>
                <a:spcPts val="0"/>
              </a:spcAft>
              <a:buSzPts val="1200"/>
              <a:buChar char="■"/>
              <a:defRPr sz="747"/>
            </a:lvl6pPr>
            <a:lvl7pPr marL="1799736" lvl="6" indent="-171402">
              <a:spcBef>
                <a:spcPts val="0"/>
              </a:spcBef>
              <a:spcAft>
                <a:spcPts val="0"/>
              </a:spcAft>
              <a:buSzPts val="1200"/>
              <a:buChar char="●"/>
              <a:defRPr sz="747"/>
            </a:lvl7pPr>
            <a:lvl8pPr marL="2056838" lvl="7" indent="-171402">
              <a:spcBef>
                <a:spcPts val="0"/>
              </a:spcBef>
              <a:spcAft>
                <a:spcPts val="0"/>
              </a:spcAft>
              <a:buSzPts val="1200"/>
              <a:buChar char="○"/>
              <a:defRPr sz="747"/>
            </a:lvl8pPr>
            <a:lvl9pPr marL="2313947" lvl="8" indent="-171402">
              <a:spcBef>
                <a:spcPts val="0"/>
              </a:spcBef>
              <a:spcAft>
                <a:spcPts val="0"/>
              </a:spcAft>
              <a:buSzPts val="1200"/>
              <a:buChar char="■"/>
              <a:defRPr sz="747"/>
            </a:lvl9pPr>
          </a:lstStyle>
          <a:p>
            <a:endParaRPr/>
          </a:p>
        </p:txBody>
      </p:sp>
      <p:sp>
        <p:nvSpPr>
          <p:cNvPr id="31" name="Google Shape;31;p7"/>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ONE_COLUMN_TEXTHeader">
            <a:extLst>
              <a:ext uri="{FF2B5EF4-FFF2-40B4-BE49-F238E27FC236}">
                <a16:creationId xmlns:a16="http://schemas.microsoft.com/office/drawing/2014/main" id="{5A7F7B05-71DC-6D7F-6C6B-2E1110D12FA5}"/>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5" y="2880960"/>
            <a:ext cx="30565440" cy="2618112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2703"/>
            </a:lvl1pPr>
            <a:lvl2pPr lvl="1">
              <a:spcBef>
                <a:spcPts val="0"/>
              </a:spcBef>
              <a:spcAft>
                <a:spcPts val="0"/>
              </a:spcAft>
              <a:buSzPts val="4800"/>
              <a:buNone/>
              <a:defRPr sz="2703"/>
            </a:lvl2pPr>
            <a:lvl3pPr lvl="2">
              <a:spcBef>
                <a:spcPts val="0"/>
              </a:spcBef>
              <a:spcAft>
                <a:spcPts val="0"/>
              </a:spcAft>
              <a:buSzPts val="4800"/>
              <a:buNone/>
              <a:defRPr sz="2703"/>
            </a:lvl3pPr>
            <a:lvl4pPr lvl="3">
              <a:spcBef>
                <a:spcPts val="0"/>
              </a:spcBef>
              <a:spcAft>
                <a:spcPts val="0"/>
              </a:spcAft>
              <a:buSzPts val="4800"/>
              <a:buNone/>
              <a:defRPr sz="2703"/>
            </a:lvl4pPr>
            <a:lvl5pPr lvl="4">
              <a:spcBef>
                <a:spcPts val="0"/>
              </a:spcBef>
              <a:spcAft>
                <a:spcPts val="0"/>
              </a:spcAft>
              <a:buSzPts val="4800"/>
              <a:buNone/>
              <a:defRPr sz="2703"/>
            </a:lvl5pPr>
            <a:lvl6pPr lvl="5">
              <a:spcBef>
                <a:spcPts val="0"/>
              </a:spcBef>
              <a:spcAft>
                <a:spcPts val="0"/>
              </a:spcAft>
              <a:buSzPts val="4800"/>
              <a:buNone/>
              <a:defRPr sz="2703"/>
            </a:lvl6pPr>
            <a:lvl7pPr lvl="6">
              <a:spcBef>
                <a:spcPts val="0"/>
              </a:spcBef>
              <a:spcAft>
                <a:spcPts val="0"/>
              </a:spcAft>
              <a:buSzPts val="4800"/>
              <a:buNone/>
              <a:defRPr sz="2703"/>
            </a:lvl7pPr>
            <a:lvl8pPr lvl="7">
              <a:spcBef>
                <a:spcPts val="0"/>
              </a:spcBef>
              <a:spcAft>
                <a:spcPts val="0"/>
              </a:spcAft>
              <a:buSzPts val="4800"/>
              <a:buNone/>
              <a:defRPr sz="2703"/>
            </a:lvl8pPr>
            <a:lvl9pPr lvl="8">
              <a:spcBef>
                <a:spcPts val="0"/>
              </a:spcBef>
              <a:spcAft>
                <a:spcPts val="0"/>
              </a:spcAft>
              <a:buSzPts val="4800"/>
              <a:buNone/>
              <a:defRPr sz="2703"/>
            </a:lvl9pPr>
          </a:lstStyle>
          <a:p>
            <a:endParaRPr/>
          </a:p>
        </p:txBody>
      </p:sp>
      <p:sp>
        <p:nvSpPr>
          <p:cNvPr id="34" name="Google Shape;34;p8"/>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MAIN_POINTHeader">
            <a:extLst>
              <a:ext uri="{FF2B5EF4-FFF2-40B4-BE49-F238E27FC236}">
                <a16:creationId xmlns:a16="http://schemas.microsoft.com/office/drawing/2014/main" id="{82F174AC-8CE2-32B2-0743-127BBE22F6D7}"/>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51430" tIns="51430" rIns="51430" bIns="51430" anchor="ctr" anchorCtr="0">
            <a:noAutofit/>
          </a:bodyPr>
          <a:lstStyle/>
          <a:p>
            <a:pPr marL="0" lvl="0" indent="0" algn="l" rtl="0">
              <a:spcBef>
                <a:spcPts val="0"/>
              </a:spcBef>
              <a:spcAft>
                <a:spcPts val="0"/>
              </a:spcAft>
              <a:buNone/>
            </a:pPr>
            <a:endParaRPr sz="791"/>
          </a:p>
        </p:txBody>
      </p:sp>
      <p:sp>
        <p:nvSpPr>
          <p:cNvPr id="37" name="Google Shape;37;p9"/>
          <p:cNvSpPr txBox="1">
            <a:spLocks noGrp="1"/>
          </p:cNvSpPr>
          <p:nvPr>
            <p:ph type="title"/>
          </p:nvPr>
        </p:nvSpPr>
        <p:spPr>
          <a:xfrm>
            <a:off x="1274400" y="7892321"/>
            <a:ext cx="19416960" cy="948672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2359"/>
            </a:lvl1pPr>
            <a:lvl2pPr lvl="1" algn="ctr">
              <a:spcBef>
                <a:spcPts val="0"/>
              </a:spcBef>
              <a:spcAft>
                <a:spcPts val="0"/>
              </a:spcAft>
              <a:buSzPts val="4200"/>
              <a:buNone/>
              <a:defRPr sz="2359"/>
            </a:lvl2pPr>
            <a:lvl3pPr lvl="2" algn="ctr">
              <a:spcBef>
                <a:spcPts val="0"/>
              </a:spcBef>
              <a:spcAft>
                <a:spcPts val="0"/>
              </a:spcAft>
              <a:buSzPts val="4200"/>
              <a:buNone/>
              <a:defRPr sz="2359"/>
            </a:lvl3pPr>
            <a:lvl4pPr lvl="3" algn="ctr">
              <a:spcBef>
                <a:spcPts val="0"/>
              </a:spcBef>
              <a:spcAft>
                <a:spcPts val="0"/>
              </a:spcAft>
              <a:buSzPts val="4200"/>
              <a:buNone/>
              <a:defRPr sz="2359"/>
            </a:lvl4pPr>
            <a:lvl5pPr lvl="4" algn="ctr">
              <a:spcBef>
                <a:spcPts val="0"/>
              </a:spcBef>
              <a:spcAft>
                <a:spcPts val="0"/>
              </a:spcAft>
              <a:buSzPts val="4200"/>
              <a:buNone/>
              <a:defRPr sz="2359"/>
            </a:lvl5pPr>
            <a:lvl6pPr lvl="5" algn="ctr">
              <a:spcBef>
                <a:spcPts val="0"/>
              </a:spcBef>
              <a:spcAft>
                <a:spcPts val="0"/>
              </a:spcAft>
              <a:buSzPts val="4200"/>
              <a:buNone/>
              <a:defRPr sz="2359"/>
            </a:lvl6pPr>
            <a:lvl7pPr lvl="6" algn="ctr">
              <a:spcBef>
                <a:spcPts val="0"/>
              </a:spcBef>
              <a:spcAft>
                <a:spcPts val="0"/>
              </a:spcAft>
              <a:buSzPts val="4200"/>
              <a:buNone/>
              <a:defRPr sz="2359"/>
            </a:lvl7pPr>
            <a:lvl8pPr lvl="7" algn="ctr">
              <a:spcBef>
                <a:spcPts val="0"/>
              </a:spcBef>
              <a:spcAft>
                <a:spcPts val="0"/>
              </a:spcAft>
              <a:buSzPts val="4200"/>
              <a:buNone/>
              <a:defRPr sz="2359"/>
            </a:lvl8pPr>
            <a:lvl9pPr lvl="8" algn="ctr">
              <a:spcBef>
                <a:spcPts val="0"/>
              </a:spcBef>
              <a:spcAft>
                <a:spcPts val="0"/>
              </a:spcAft>
              <a:buSzPts val="4200"/>
              <a:buNone/>
              <a:defRPr sz="2359"/>
            </a:lvl9pPr>
          </a:lstStyle>
          <a:p>
            <a:endParaRPr/>
          </a:p>
        </p:txBody>
      </p:sp>
      <p:sp>
        <p:nvSpPr>
          <p:cNvPr id="38" name="Google Shape;38;p9"/>
          <p:cNvSpPr txBox="1">
            <a:spLocks noGrp="1"/>
          </p:cNvSpPr>
          <p:nvPr>
            <p:ph type="subTitle" idx="1"/>
          </p:nvPr>
        </p:nvSpPr>
        <p:spPr>
          <a:xfrm>
            <a:off x="1274400" y="17939681"/>
            <a:ext cx="19416960" cy="790464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1180"/>
            </a:lvl1pPr>
            <a:lvl2pPr lvl="1" algn="ctr">
              <a:lnSpc>
                <a:spcPct val="100000"/>
              </a:lnSpc>
              <a:spcBef>
                <a:spcPts val="0"/>
              </a:spcBef>
              <a:spcAft>
                <a:spcPts val="0"/>
              </a:spcAft>
              <a:buSzPts val="2100"/>
              <a:buNone/>
              <a:defRPr sz="1180"/>
            </a:lvl2pPr>
            <a:lvl3pPr lvl="2" algn="ctr">
              <a:lnSpc>
                <a:spcPct val="100000"/>
              </a:lnSpc>
              <a:spcBef>
                <a:spcPts val="0"/>
              </a:spcBef>
              <a:spcAft>
                <a:spcPts val="0"/>
              </a:spcAft>
              <a:buSzPts val="2100"/>
              <a:buNone/>
              <a:defRPr sz="1180"/>
            </a:lvl3pPr>
            <a:lvl4pPr lvl="3" algn="ctr">
              <a:lnSpc>
                <a:spcPct val="100000"/>
              </a:lnSpc>
              <a:spcBef>
                <a:spcPts val="0"/>
              </a:spcBef>
              <a:spcAft>
                <a:spcPts val="0"/>
              </a:spcAft>
              <a:buSzPts val="2100"/>
              <a:buNone/>
              <a:defRPr sz="1180"/>
            </a:lvl4pPr>
            <a:lvl5pPr lvl="4" algn="ctr">
              <a:lnSpc>
                <a:spcPct val="100000"/>
              </a:lnSpc>
              <a:spcBef>
                <a:spcPts val="0"/>
              </a:spcBef>
              <a:spcAft>
                <a:spcPts val="0"/>
              </a:spcAft>
              <a:buSzPts val="2100"/>
              <a:buNone/>
              <a:defRPr sz="1180"/>
            </a:lvl5pPr>
            <a:lvl6pPr lvl="5" algn="ctr">
              <a:lnSpc>
                <a:spcPct val="100000"/>
              </a:lnSpc>
              <a:spcBef>
                <a:spcPts val="0"/>
              </a:spcBef>
              <a:spcAft>
                <a:spcPts val="0"/>
              </a:spcAft>
              <a:buSzPts val="2100"/>
              <a:buNone/>
              <a:defRPr sz="1180"/>
            </a:lvl6pPr>
            <a:lvl7pPr lvl="6" algn="ctr">
              <a:lnSpc>
                <a:spcPct val="100000"/>
              </a:lnSpc>
              <a:spcBef>
                <a:spcPts val="0"/>
              </a:spcBef>
              <a:spcAft>
                <a:spcPts val="0"/>
              </a:spcAft>
              <a:buSzPts val="2100"/>
              <a:buNone/>
              <a:defRPr sz="1180"/>
            </a:lvl7pPr>
            <a:lvl8pPr lvl="7" algn="ctr">
              <a:lnSpc>
                <a:spcPct val="100000"/>
              </a:lnSpc>
              <a:spcBef>
                <a:spcPts val="0"/>
              </a:spcBef>
              <a:spcAft>
                <a:spcPts val="0"/>
              </a:spcAft>
              <a:buSzPts val="2100"/>
              <a:buNone/>
              <a:defRPr sz="1180"/>
            </a:lvl8pPr>
            <a:lvl9pPr lvl="8" algn="ctr">
              <a:lnSpc>
                <a:spcPct val="100000"/>
              </a:lnSpc>
              <a:spcBef>
                <a:spcPts val="0"/>
              </a:spcBef>
              <a:spcAft>
                <a:spcPts val="0"/>
              </a:spcAft>
              <a:buSzPts val="2100"/>
              <a:buNone/>
              <a:defRPr sz="1180"/>
            </a:lvl9pPr>
          </a:lstStyle>
          <a:p>
            <a:endParaRPr/>
          </a:p>
        </p:txBody>
      </p:sp>
      <p:sp>
        <p:nvSpPr>
          <p:cNvPr id="39" name="Google Shape;39;p9"/>
          <p:cNvSpPr txBox="1">
            <a:spLocks noGrp="1"/>
          </p:cNvSpPr>
          <p:nvPr>
            <p:ph type="body" idx="2"/>
          </p:nvPr>
        </p:nvSpPr>
        <p:spPr>
          <a:xfrm>
            <a:off x="23709600" y="4634081"/>
            <a:ext cx="18417600" cy="23648640"/>
          </a:xfrm>
          <a:prstGeom prst="rect">
            <a:avLst/>
          </a:prstGeom>
        </p:spPr>
        <p:txBody>
          <a:bodyPr spcFirstLastPara="1" wrap="square" lIns="91425" tIns="91425" rIns="91425" bIns="91425" anchor="ctr" anchorCtr="0">
            <a:normAutofit/>
          </a:bodyPr>
          <a:lstStyle>
            <a:lvl1pPr marL="257110" lvl="0" indent="-192830">
              <a:spcBef>
                <a:spcPts val="0"/>
              </a:spcBef>
              <a:spcAft>
                <a:spcPts val="0"/>
              </a:spcAft>
              <a:buSzPts val="1800"/>
              <a:buChar char="●"/>
              <a:defRPr/>
            </a:lvl1pPr>
            <a:lvl2pPr marL="514211" lvl="1" indent="-178547">
              <a:spcBef>
                <a:spcPts val="0"/>
              </a:spcBef>
              <a:spcAft>
                <a:spcPts val="0"/>
              </a:spcAft>
              <a:buSzPts val="1400"/>
              <a:buChar char="○"/>
              <a:defRPr/>
            </a:lvl2pPr>
            <a:lvl3pPr marL="771314" lvl="2" indent="-178547">
              <a:spcBef>
                <a:spcPts val="0"/>
              </a:spcBef>
              <a:spcAft>
                <a:spcPts val="0"/>
              </a:spcAft>
              <a:buSzPts val="1400"/>
              <a:buChar char="■"/>
              <a:defRPr/>
            </a:lvl3pPr>
            <a:lvl4pPr marL="1028423" lvl="3" indent="-178547">
              <a:spcBef>
                <a:spcPts val="0"/>
              </a:spcBef>
              <a:spcAft>
                <a:spcPts val="0"/>
              </a:spcAft>
              <a:buSzPts val="1400"/>
              <a:buChar char="●"/>
              <a:defRPr/>
            </a:lvl4pPr>
            <a:lvl5pPr marL="1285525" lvl="4" indent="-178547">
              <a:spcBef>
                <a:spcPts val="0"/>
              </a:spcBef>
              <a:spcAft>
                <a:spcPts val="0"/>
              </a:spcAft>
              <a:buSzPts val="1400"/>
              <a:buChar char="○"/>
              <a:defRPr/>
            </a:lvl5pPr>
            <a:lvl6pPr marL="1542626" lvl="5" indent="-178547">
              <a:spcBef>
                <a:spcPts val="0"/>
              </a:spcBef>
              <a:spcAft>
                <a:spcPts val="0"/>
              </a:spcAft>
              <a:buSzPts val="1400"/>
              <a:buChar char="■"/>
              <a:defRPr/>
            </a:lvl6pPr>
            <a:lvl7pPr marL="1799736" lvl="6" indent="-178547">
              <a:spcBef>
                <a:spcPts val="0"/>
              </a:spcBef>
              <a:spcAft>
                <a:spcPts val="0"/>
              </a:spcAft>
              <a:buSzPts val="1400"/>
              <a:buChar char="●"/>
              <a:defRPr/>
            </a:lvl7pPr>
            <a:lvl8pPr marL="2056838" lvl="7" indent="-178547">
              <a:spcBef>
                <a:spcPts val="0"/>
              </a:spcBef>
              <a:spcAft>
                <a:spcPts val="0"/>
              </a:spcAft>
              <a:buSzPts val="1400"/>
              <a:buChar char="○"/>
              <a:defRPr/>
            </a:lvl8pPr>
            <a:lvl9pPr marL="2313947" lvl="8" indent="-178547">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SECTION_TITLE_AND_DESCRIPTIONHeader">
            <a:extLst>
              <a:ext uri="{FF2B5EF4-FFF2-40B4-BE49-F238E27FC236}">
                <a16:creationId xmlns:a16="http://schemas.microsoft.com/office/drawing/2014/main" id="{50460832-138C-7004-8711-294D91273EA2}"/>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240" cy="3872640"/>
          </a:xfrm>
          <a:prstGeom prst="rect">
            <a:avLst/>
          </a:prstGeom>
        </p:spPr>
        <p:txBody>
          <a:bodyPr spcFirstLastPara="1" wrap="square" lIns="91425" tIns="91425" rIns="91425" bIns="91425" anchor="ctr" anchorCtr="0">
            <a:normAutofit/>
          </a:bodyPr>
          <a:lstStyle>
            <a:lvl1pPr marL="257110" lvl="0" indent="-128559">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40667813" y="29844590"/>
            <a:ext cx="2633760" cy="251904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2" name="hcsimple-light-2.CAPTION_ONLYHeader">
            <a:extLst>
              <a:ext uri="{FF2B5EF4-FFF2-40B4-BE49-F238E27FC236}">
                <a16:creationId xmlns:a16="http://schemas.microsoft.com/office/drawing/2014/main" id="{E9B3BE71-4BE5-42A7-E48B-9794671C0EF6}"/>
              </a:ext>
            </a:extLst>
          </p:cNvPr>
          <p:cNvSpPr txBox="1"/>
          <p:nvPr userDrawn="1"/>
        </p:nvSpPr>
        <p:spPr>
          <a:xfrm>
            <a:off x="0" y="49"/>
            <a:ext cx="43891200" cy="214033"/>
          </a:xfrm>
          <a:prstGeom prst="rect">
            <a:avLst/>
          </a:prstGeom>
          <a:noFill/>
        </p:spPr>
        <p:txBody>
          <a:bodyPr vert="horz" rtlCol="0">
            <a:spAutoFit/>
          </a:bodyPr>
          <a:lstStyle/>
          <a:p>
            <a:endParaRPr lang="en-US" sz="79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8880" cy="366528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1496160" y="7375840"/>
            <a:ext cx="40898880" cy="2186496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40667813" y="29844590"/>
            <a:ext cx="2633760" cy="2519040"/>
          </a:xfrm>
          <a:prstGeom prst="rect">
            <a:avLst/>
          </a:prstGeom>
          <a:noFill/>
          <a:ln>
            <a:noFill/>
          </a:ln>
        </p:spPr>
        <p:txBody>
          <a:bodyPr spcFirstLastPara="1" wrap="square" lIns="91425" tIns="91425" rIns="91425" bIns="91425" anchor="ctr" anchorCtr="0">
            <a:normAutofit/>
          </a:bodyPr>
          <a:lstStyle>
            <a:lvl1pPr lvl="0" algn="r">
              <a:buNone/>
              <a:defRPr sz="747">
                <a:solidFill>
                  <a:schemeClr val="dk2"/>
                </a:solidFill>
              </a:defRPr>
            </a:lvl1pPr>
            <a:lvl2pPr lvl="1" algn="r">
              <a:buNone/>
              <a:defRPr sz="747">
                <a:solidFill>
                  <a:schemeClr val="dk2"/>
                </a:solidFill>
              </a:defRPr>
            </a:lvl2pPr>
            <a:lvl3pPr lvl="2" algn="r">
              <a:buNone/>
              <a:defRPr sz="747">
                <a:solidFill>
                  <a:schemeClr val="dk2"/>
                </a:solidFill>
              </a:defRPr>
            </a:lvl3pPr>
            <a:lvl4pPr lvl="3" algn="r">
              <a:buNone/>
              <a:defRPr sz="747">
                <a:solidFill>
                  <a:schemeClr val="dk2"/>
                </a:solidFill>
              </a:defRPr>
            </a:lvl4pPr>
            <a:lvl5pPr lvl="4" algn="r">
              <a:buNone/>
              <a:defRPr sz="747">
                <a:solidFill>
                  <a:schemeClr val="dk2"/>
                </a:solidFill>
              </a:defRPr>
            </a:lvl5pPr>
            <a:lvl6pPr lvl="5" algn="r">
              <a:buNone/>
              <a:defRPr sz="747">
                <a:solidFill>
                  <a:schemeClr val="dk2"/>
                </a:solidFill>
              </a:defRPr>
            </a:lvl6pPr>
            <a:lvl7pPr lvl="6" algn="r">
              <a:buNone/>
              <a:defRPr sz="747">
                <a:solidFill>
                  <a:schemeClr val="dk2"/>
                </a:solidFill>
              </a:defRPr>
            </a:lvl7pPr>
            <a:lvl8pPr lvl="7" algn="r">
              <a:buNone/>
              <a:defRPr sz="747">
                <a:solidFill>
                  <a:schemeClr val="dk2"/>
                </a:solidFill>
              </a:defRPr>
            </a:lvl8pPr>
            <a:lvl9pPr lvl="8" algn="r">
              <a:buNone/>
              <a:defRPr sz="747">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9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cvo.org/form/s-cc-pi-meeting-2024-poster-col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kravetz@nsf.gov" TargetMode="External"/><Relationship Id="rId4" Type="http://schemas.openxmlformats.org/officeDocument/2006/relationships/hyperlink" Target="mailto:vsharma@nsf.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3" name="Google Shape;61;p13">
            <a:extLst>
              <a:ext uri="{FF2B5EF4-FFF2-40B4-BE49-F238E27FC236}">
                <a16:creationId xmlns:a16="http://schemas.microsoft.com/office/drawing/2014/main" id="{FFD85BAE-AB02-7A99-102E-873936B1F2F1}"/>
              </a:ext>
            </a:extLst>
          </p:cNvPr>
          <p:cNvSpPr txBox="1"/>
          <p:nvPr/>
        </p:nvSpPr>
        <p:spPr>
          <a:xfrm>
            <a:off x="780717" y="495110"/>
            <a:ext cx="41477626" cy="32423290"/>
          </a:xfrm>
          <a:prstGeom prst="rect">
            <a:avLst/>
          </a:prstGeom>
          <a:noFill/>
          <a:ln w="9525" cap="flat" cmpd="sng">
            <a:noFill/>
            <a:prstDash val="solid"/>
            <a:round/>
            <a:headEnd type="none" w="sm" len="sm"/>
            <a:tailEnd type="none" w="sm" len="sm"/>
          </a:ln>
        </p:spPr>
        <p:txBody>
          <a:bodyPr spcFirstLastPara="1" wrap="square" lIns="51430" tIns="51430" rIns="51430" bIns="51430" anchor="t" anchorCtr="0">
            <a:noAutofit/>
          </a:bodyPr>
          <a:lstStyle/>
          <a:p>
            <a:r>
              <a:rPr lang="en" sz="10000" dirty="0">
                <a:solidFill>
                  <a:srgbClr val="006697"/>
                </a:solidFill>
                <a:latin typeface="Oswald"/>
                <a:ea typeface="Oswald"/>
                <a:cs typeface="Oswald"/>
                <a:sym typeface="Oswald"/>
              </a:rPr>
              <a:t>Poster Guidance</a:t>
            </a:r>
          </a:p>
          <a:p>
            <a:endParaRPr lang="en" sz="7500" dirty="0">
              <a:solidFill>
                <a:schemeClr val="tx1"/>
              </a:solidFill>
              <a:latin typeface="Source Sans Pro"/>
              <a:ea typeface="Source Sans Pro"/>
              <a:cs typeface="Source Sans Pro"/>
              <a:sym typeface="Source Sans Pro"/>
            </a:endParaRPr>
          </a:p>
          <a:p>
            <a:r>
              <a:rPr lang="en" sz="7500" dirty="0">
                <a:solidFill>
                  <a:schemeClr val="tx1"/>
                </a:solidFill>
                <a:latin typeface="Source Sans Pro"/>
                <a:ea typeface="Source Sans Pro"/>
                <a:cs typeface="Source Sans Pro"/>
                <a:sym typeface="Source Sans Pro"/>
              </a:rPr>
              <a:t>Please use the template below for arranging your poster. How sections are arranged within the poster is up to the PI’s discretion. However, your post must address the following:</a:t>
            </a:r>
          </a:p>
          <a:p>
            <a:endParaRPr lang="en" sz="7500" dirty="0">
              <a:solidFill>
                <a:schemeClr val="tx1"/>
              </a:solidFill>
              <a:latin typeface="Source Sans Pro"/>
              <a:ea typeface="Source Sans Pro"/>
              <a:cs typeface="Source Sans Pro"/>
              <a:sym typeface="Source Sans Pro"/>
            </a:endParaRPr>
          </a:p>
          <a:p>
            <a:pPr marL="171409" lvl="8" indent="-171409">
              <a:buFont typeface="+mj-lt"/>
              <a:buAutoNum type="alphaLcParenR"/>
            </a:pPr>
            <a:r>
              <a:rPr lang="en" sz="7500" b="1" dirty="0">
                <a:solidFill>
                  <a:schemeClr val="tx1"/>
                </a:solidFill>
                <a:latin typeface="Source Sans Pro"/>
                <a:ea typeface="Source Sans Pro"/>
                <a:cs typeface="Source Sans Pro"/>
                <a:sym typeface="Source Sans Pro"/>
              </a:rPr>
              <a:t>Project Challenge </a:t>
            </a:r>
            <a:r>
              <a:rPr lang="en" sz="7500" dirty="0">
                <a:solidFill>
                  <a:schemeClr val="tx1"/>
                </a:solidFill>
                <a:latin typeface="Source Sans Pro"/>
                <a:ea typeface="Source Sans Pro"/>
                <a:cs typeface="Source Sans Pro"/>
                <a:sym typeface="Source Sans Pro"/>
              </a:rPr>
              <a:t>- </a:t>
            </a:r>
            <a:r>
              <a:rPr lang="en-US" sz="7500" i="1" dirty="0">
                <a:solidFill>
                  <a:schemeClr val="tx1"/>
                </a:solidFill>
                <a:latin typeface="Source Sans Pro"/>
                <a:ea typeface="Source Sans Pro"/>
                <a:cs typeface="Source Sans Pro"/>
                <a:sym typeface="Source Sans Pro"/>
              </a:rPr>
              <a:t>describe the challenge/issue being addressed by this project</a:t>
            </a:r>
            <a:endParaRPr lang="en" sz="7500" i="1" dirty="0">
              <a:solidFill>
                <a:schemeClr val="tx1"/>
              </a:solidFill>
              <a:latin typeface="Source Sans Pro"/>
              <a:ea typeface="Source Sans Pro"/>
              <a:cs typeface="Source Sans Pro"/>
              <a:sym typeface="Source Sans Pro"/>
            </a:endParaRPr>
          </a:p>
          <a:p>
            <a:pPr marL="171409" lvl="8" indent="-171409">
              <a:buFont typeface="+mj-lt"/>
              <a:buAutoNum type="alphaLcParenR"/>
            </a:pPr>
            <a:r>
              <a:rPr lang="en" sz="7500" b="1" dirty="0">
                <a:solidFill>
                  <a:schemeClr val="tx1"/>
                </a:solidFill>
                <a:latin typeface="Source Sans Pro"/>
                <a:ea typeface="Source Sans Pro"/>
                <a:cs typeface="Source Sans Pro"/>
                <a:sym typeface="Source Sans Pro"/>
              </a:rPr>
              <a:t>Intellectual Merit </a:t>
            </a:r>
            <a:r>
              <a:rPr lang="en" sz="7500" dirty="0">
                <a:solidFill>
                  <a:schemeClr val="tx1"/>
                </a:solidFill>
                <a:latin typeface="Source Sans Pro"/>
                <a:ea typeface="Source Sans Pro"/>
                <a:cs typeface="Source Sans Pro"/>
                <a:sym typeface="Source Sans Pro"/>
              </a:rPr>
              <a:t>– </a:t>
            </a:r>
            <a:r>
              <a:rPr lang="en-US" sz="7500" i="1" dirty="0">
                <a:solidFill>
                  <a:schemeClr val="tx1"/>
                </a:solidFill>
                <a:latin typeface="Source Sans Pro"/>
                <a:ea typeface="Source Sans Pro"/>
                <a:cs typeface="Source Sans Pro"/>
                <a:sym typeface="Source Sans Pro"/>
              </a:rPr>
              <a:t>describe the vision of the project to address the identified challenges and the technical and social advancements resulting from its research and the impact on specific application domains (e.g., transportation, community planning, and health and wellbeing etc.)</a:t>
            </a:r>
            <a:endParaRPr lang="en" sz="7500" i="1" dirty="0">
              <a:solidFill>
                <a:schemeClr val="tx1"/>
              </a:solidFill>
              <a:latin typeface="Source Sans Pro"/>
              <a:ea typeface="Source Sans Pro"/>
              <a:cs typeface="Source Sans Pro"/>
              <a:sym typeface="Source Sans Pro"/>
            </a:endParaRPr>
          </a:p>
          <a:p>
            <a:pPr marL="171409" lvl="8" indent="-171409">
              <a:buFont typeface="+mj-lt"/>
              <a:buAutoNum type="alphaLcParenR"/>
            </a:pPr>
            <a:r>
              <a:rPr lang="en" sz="7500" b="1" dirty="0">
                <a:solidFill>
                  <a:schemeClr val="tx1"/>
                </a:solidFill>
                <a:latin typeface="Source Sans Pro"/>
                <a:ea typeface="Source Sans Pro"/>
                <a:cs typeface="Source Sans Pro"/>
                <a:sym typeface="Source Sans Pro"/>
              </a:rPr>
              <a:t>Major Outcomes/Progress </a:t>
            </a:r>
            <a:r>
              <a:rPr lang="en" sz="7500" dirty="0">
                <a:solidFill>
                  <a:schemeClr val="tx1"/>
                </a:solidFill>
                <a:latin typeface="Source Sans Pro"/>
                <a:ea typeface="Source Sans Pro"/>
                <a:cs typeface="Source Sans Pro"/>
                <a:sym typeface="Source Sans Pro"/>
              </a:rPr>
              <a:t>- </a:t>
            </a:r>
            <a:r>
              <a:rPr lang="en-US" sz="7500" i="1" dirty="0">
                <a:solidFill>
                  <a:schemeClr val="tx1"/>
                </a:solidFill>
                <a:latin typeface="Source Sans Pro"/>
                <a:ea typeface="Source Sans Pro"/>
                <a:cs typeface="Source Sans Pro"/>
                <a:sym typeface="Source Sans Pro"/>
              </a:rPr>
              <a:t>describe project activities and research outcomes to date</a:t>
            </a:r>
          </a:p>
          <a:p>
            <a:pPr marL="171409" lvl="8" indent="-171409">
              <a:buFont typeface="+mj-lt"/>
              <a:buAutoNum type="alphaLcParenR"/>
            </a:pPr>
            <a:r>
              <a:rPr lang="en" sz="7500" b="1" dirty="0">
                <a:solidFill>
                  <a:schemeClr val="tx1"/>
                </a:solidFill>
                <a:latin typeface="Source Sans Pro"/>
                <a:ea typeface="Source Sans Pro"/>
                <a:cs typeface="Source Sans Pro"/>
                <a:sym typeface="Source Sans Pro"/>
              </a:rPr>
              <a:t>Broader Impact </a:t>
            </a:r>
            <a:r>
              <a:rPr lang="en" sz="7500" dirty="0">
                <a:solidFill>
                  <a:schemeClr val="tx1"/>
                </a:solidFill>
                <a:latin typeface="Source Sans Pro"/>
                <a:ea typeface="Source Sans Pro"/>
                <a:cs typeface="Source Sans Pro"/>
                <a:sym typeface="Source Sans Pro"/>
              </a:rPr>
              <a:t>– describe the </a:t>
            </a:r>
            <a:r>
              <a:rPr lang="en-US" sz="7500" i="1" dirty="0">
                <a:solidFill>
                  <a:schemeClr val="tx1"/>
                </a:solidFill>
                <a:latin typeface="Source Sans Pro"/>
                <a:ea typeface="Source Sans Pro"/>
                <a:cs typeface="Source Sans Pro"/>
                <a:sym typeface="Source Sans Pro"/>
              </a:rPr>
              <a:t>immediate, as well as long-term impact on society –  who will care and who benefits from the outcomes?</a:t>
            </a:r>
          </a:p>
          <a:p>
            <a:pPr marL="171409" lvl="8" indent="-171409">
              <a:buFont typeface="+mj-lt"/>
              <a:buAutoNum type="alphaLcParenR"/>
            </a:pPr>
            <a:r>
              <a:rPr lang="en" sz="7500" b="1" dirty="0">
                <a:solidFill>
                  <a:schemeClr val="tx1"/>
                </a:solidFill>
                <a:latin typeface="Source Sans Pro"/>
                <a:ea typeface="Source Sans Pro"/>
                <a:cs typeface="Source Sans Pro"/>
                <a:sym typeface="Source Sans Pro"/>
              </a:rPr>
              <a:t>Future Goals </a:t>
            </a:r>
            <a:r>
              <a:rPr lang="en" sz="7500" dirty="0">
                <a:solidFill>
                  <a:schemeClr val="tx1"/>
                </a:solidFill>
                <a:latin typeface="Source Sans Pro"/>
                <a:ea typeface="Source Sans Pro"/>
                <a:cs typeface="Source Sans Pro"/>
                <a:sym typeface="Source Sans Pro"/>
              </a:rPr>
              <a:t>- </a:t>
            </a:r>
            <a:r>
              <a:rPr lang="en-US" sz="7500" i="1" dirty="0">
                <a:solidFill>
                  <a:schemeClr val="tx1"/>
                </a:solidFill>
                <a:latin typeface="Source Sans Pro"/>
                <a:ea typeface="Source Sans Pro"/>
                <a:cs typeface="Source Sans Pro"/>
                <a:sym typeface="Source Sans Pro"/>
              </a:rPr>
              <a:t>planned activities and expected outcomes in the coming year</a:t>
            </a:r>
            <a:endParaRPr lang="en" sz="7500" b="1" i="1" dirty="0">
              <a:solidFill>
                <a:schemeClr val="tx1"/>
              </a:solidFill>
              <a:latin typeface="Source Sans Pro"/>
              <a:ea typeface="Source Sans Pro"/>
              <a:cs typeface="Source Sans Pro"/>
              <a:sym typeface="Source Sans Pro"/>
            </a:endParaRPr>
          </a:p>
          <a:p>
            <a:endParaRPr lang="en" sz="7500" dirty="0">
              <a:solidFill>
                <a:schemeClr val="tx1"/>
              </a:solidFill>
              <a:latin typeface="Source Sans Pro"/>
              <a:ea typeface="Source Sans Pro"/>
              <a:cs typeface="Source Sans Pro"/>
              <a:sym typeface="Source Sans Pro"/>
            </a:endParaRPr>
          </a:p>
          <a:p>
            <a:r>
              <a:rPr lang="en" sz="7500" b="1" u="sng" dirty="0">
                <a:solidFill>
                  <a:schemeClr val="tx1"/>
                </a:solidFill>
                <a:highlight>
                  <a:srgbClr val="FFFF00"/>
                </a:highlight>
                <a:latin typeface="Source Sans Pro"/>
                <a:ea typeface="Source Sans Pro"/>
                <a:cs typeface="Source Sans Pro"/>
                <a:sym typeface="Source Sans Pro"/>
              </a:rPr>
              <a:t>This scale of this template is adjusted for a 48”(W) x 36” (H) poster size.</a:t>
            </a:r>
          </a:p>
          <a:p>
            <a:endParaRPr lang="en" sz="7500" dirty="0">
              <a:solidFill>
                <a:schemeClr val="tx1"/>
              </a:solidFill>
              <a:latin typeface="Source Sans Pro"/>
              <a:ea typeface="Source Sans Pro"/>
              <a:cs typeface="Source Sans Pro"/>
              <a:sym typeface="Source Sans Pro"/>
            </a:endParaRPr>
          </a:p>
          <a:p>
            <a:r>
              <a:rPr lang="en" sz="7500" dirty="0">
                <a:solidFill>
                  <a:schemeClr val="tx1"/>
                </a:solidFill>
                <a:latin typeface="Source Sans Pro"/>
                <a:ea typeface="Source Sans Pro"/>
                <a:cs typeface="Source Sans Pro"/>
                <a:sym typeface="Source Sans Pro"/>
              </a:rPr>
              <a:t>Text should be easy to read and follow. Be mindful of margins.</a:t>
            </a:r>
          </a:p>
          <a:p>
            <a:pPr marL="160687" indent="-160687">
              <a:buFont typeface="Arial" panose="020B0604020202020204" pitchFamily="34" charset="0"/>
              <a:buChar char="•"/>
            </a:pPr>
            <a:endParaRPr lang="en" sz="7500" dirty="0">
              <a:solidFill>
                <a:schemeClr val="tx1"/>
              </a:solidFill>
              <a:latin typeface="Source Sans Pro"/>
              <a:ea typeface="Source Sans Pro"/>
              <a:cs typeface="Source Sans Pro"/>
              <a:sym typeface="Source Sans Pro"/>
            </a:endParaRPr>
          </a:p>
          <a:p>
            <a:r>
              <a:rPr lang="en" sz="7500" dirty="0">
                <a:solidFill>
                  <a:schemeClr val="tx1"/>
                </a:solidFill>
                <a:latin typeface="Source Sans Pro"/>
                <a:ea typeface="Source Sans Pro"/>
                <a:cs typeface="Source Sans Pro"/>
                <a:sym typeface="Source Sans Pro"/>
              </a:rPr>
              <a:t>Use of images/graphics is strongly encouraged. Use high-resolution images.</a:t>
            </a:r>
          </a:p>
          <a:p>
            <a:pPr marL="160687" indent="-160687">
              <a:buFont typeface="Arial" panose="020B0604020202020204" pitchFamily="34" charset="0"/>
              <a:buChar char="•"/>
            </a:pPr>
            <a:endParaRPr lang="en" sz="7500" dirty="0">
              <a:solidFill>
                <a:schemeClr val="tx1"/>
              </a:solidFill>
              <a:latin typeface="Source Sans Pro"/>
              <a:ea typeface="Source Sans Pro"/>
              <a:cs typeface="Source Sans Pro"/>
              <a:sym typeface="Source Sans Pro"/>
            </a:endParaRPr>
          </a:p>
          <a:p>
            <a:r>
              <a:rPr lang="en" sz="7500" dirty="0">
                <a:solidFill>
                  <a:schemeClr val="tx1"/>
                </a:solidFill>
                <a:latin typeface="Source Sans Pro"/>
                <a:ea typeface="Source Sans Pro"/>
                <a:cs typeface="Source Sans Pro"/>
                <a:sym typeface="Source Sans Pro"/>
              </a:rPr>
              <a:t>Please use the fonts and colors used within the template for headers and text.</a:t>
            </a:r>
          </a:p>
          <a:p>
            <a:endParaRPr lang="en" sz="7500" dirty="0">
              <a:solidFill>
                <a:schemeClr val="tx1"/>
              </a:solidFill>
              <a:latin typeface="Source Sans Pro"/>
              <a:ea typeface="Source Sans Pro"/>
              <a:cs typeface="Source Sans Pro"/>
              <a:sym typeface="Source Sans Pro"/>
            </a:endParaRPr>
          </a:p>
          <a:p>
            <a:r>
              <a:rPr lang="en" sz="7500" dirty="0">
                <a:solidFill>
                  <a:schemeClr val="tx1"/>
                </a:solidFill>
                <a:latin typeface="Source Sans Pro"/>
                <a:ea typeface="Source Sans Pro"/>
                <a:cs typeface="Source Sans Pro"/>
                <a:sym typeface="Source Sans Pro"/>
              </a:rPr>
              <a:t>PI’s should print and bring their posters to the PI meeting</a:t>
            </a:r>
            <a:r>
              <a:rPr lang="en" sz="7500" dirty="0">
                <a:solidFill>
                  <a:schemeClr val="tx1"/>
                </a:solidFill>
                <a:latin typeface="Source Sans Pro"/>
                <a:ea typeface="Source Sans Pro"/>
                <a:cs typeface="Source Sans Pro"/>
                <a:sym typeface="Source Sans Pro"/>
                <a:hlinkClick r:id="rId3"/>
              </a:rPr>
              <a:t>. </a:t>
            </a:r>
            <a:r>
              <a:rPr lang="en" sz="7500" b="1" dirty="0">
                <a:solidFill>
                  <a:schemeClr val="tx1"/>
                </a:solidFill>
                <a:latin typeface="Source Sans Pro"/>
                <a:ea typeface="Source Sans Pro"/>
                <a:cs typeface="Source Sans Pro"/>
                <a:sym typeface="Source Sans Pro"/>
                <a:hlinkClick r:id="rId3"/>
              </a:rPr>
              <a:t>A digital version of the poster should be submitted at this link by Tuesday, February 6th</a:t>
            </a:r>
            <a:r>
              <a:rPr lang="en" sz="7500" b="1" dirty="0">
                <a:solidFill>
                  <a:schemeClr val="tx1"/>
                </a:solidFill>
                <a:latin typeface="Source Sans Pro"/>
                <a:ea typeface="Source Sans Pro"/>
                <a:cs typeface="Source Sans Pro"/>
                <a:sym typeface="Source Sans Pro"/>
              </a:rPr>
              <a:t>.</a:t>
            </a:r>
          </a:p>
          <a:p>
            <a:pPr marL="160687" indent="-160687">
              <a:buFont typeface="Arial" panose="020B0604020202020204" pitchFamily="34" charset="0"/>
              <a:buChar char="•"/>
            </a:pPr>
            <a:endParaRPr lang="en" sz="7500" dirty="0">
              <a:solidFill>
                <a:schemeClr val="tx1"/>
              </a:solidFill>
              <a:latin typeface="Source Sans Pro"/>
              <a:ea typeface="Source Sans Pro"/>
              <a:cs typeface="Source Sans Pro"/>
              <a:sym typeface="Source Sans Pro"/>
            </a:endParaRPr>
          </a:p>
          <a:p>
            <a:r>
              <a:rPr lang="en" sz="7500" dirty="0">
                <a:solidFill>
                  <a:schemeClr val="tx1"/>
                </a:solidFill>
                <a:latin typeface="Source Sans Pro"/>
                <a:ea typeface="Source Sans Pro"/>
                <a:cs typeface="Source Sans Pro"/>
                <a:sym typeface="Source Sans Pro"/>
              </a:rPr>
              <a:t>Reach out to </a:t>
            </a:r>
            <a:r>
              <a:rPr lang="en" sz="7500" dirty="0">
                <a:solidFill>
                  <a:schemeClr val="tx1"/>
                </a:solidFill>
                <a:latin typeface="Source Sans Pro"/>
                <a:ea typeface="Source Sans Pro"/>
                <a:cs typeface="Source Sans Pro"/>
                <a:sym typeface="Source Sans Pro"/>
                <a:hlinkClick r:id="rId4"/>
              </a:rPr>
              <a:t>vsharma@nsf.gov</a:t>
            </a:r>
            <a:r>
              <a:rPr lang="en" sz="7500" dirty="0">
                <a:solidFill>
                  <a:schemeClr val="tx1"/>
                </a:solidFill>
                <a:latin typeface="Source Sans Pro"/>
                <a:ea typeface="Source Sans Pro"/>
                <a:cs typeface="Source Sans Pro"/>
                <a:sym typeface="Source Sans Pro"/>
              </a:rPr>
              <a:t> and </a:t>
            </a:r>
            <a:r>
              <a:rPr lang="en" sz="7500" dirty="0">
                <a:solidFill>
                  <a:schemeClr val="tx1"/>
                </a:solidFill>
                <a:latin typeface="Source Sans Pro"/>
                <a:ea typeface="Source Sans Pro"/>
                <a:cs typeface="Source Sans Pro"/>
                <a:sym typeface="Source Sans Pro"/>
                <a:hlinkClick r:id="rId5"/>
              </a:rPr>
              <a:t>jkravetz@nsf.gov</a:t>
            </a:r>
            <a:r>
              <a:rPr lang="en" sz="7500" dirty="0">
                <a:solidFill>
                  <a:schemeClr val="tx1"/>
                </a:solidFill>
                <a:latin typeface="Source Sans Pro"/>
                <a:ea typeface="Source Sans Pro"/>
                <a:cs typeface="Source Sans Pro"/>
                <a:sym typeface="Source Sans Pro"/>
              </a:rPr>
              <a:t> if you have questions.</a:t>
            </a:r>
            <a:endParaRPr lang="en" sz="7500" dirty="0">
              <a:solidFill>
                <a:srgbClr val="006697"/>
              </a:solidFill>
              <a:latin typeface="Source Sans Pro"/>
              <a:ea typeface="Source Sans Pro"/>
              <a:cs typeface="Source Sans Pro"/>
              <a:sym typeface="Source Sans Pro"/>
            </a:endParaRPr>
          </a:p>
          <a:p>
            <a:endParaRPr lang="en" sz="7500" dirty="0">
              <a:solidFill>
                <a:srgbClr val="006697"/>
              </a:solidFill>
              <a:latin typeface="Oswald"/>
              <a:ea typeface="Source Sans Pro"/>
              <a:cs typeface="Source Sans Pro"/>
              <a:sym typeface="Oswald"/>
            </a:endParaRPr>
          </a:p>
          <a:p>
            <a:endParaRPr lang="en" sz="7500" dirty="0">
              <a:solidFill>
                <a:srgbClr val="006697"/>
              </a:solidFill>
              <a:latin typeface="Oswald"/>
              <a:ea typeface="Source Sans Pro"/>
              <a:cs typeface="Oswald"/>
              <a:sym typeface="Oswald"/>
            </a:endParaRPr>
          </a:p>
          <a:p>
            <a:endParaRPr lang="en" sz="7500" dirty="0">
              <a:solidFill>
                <a:srgbClr val="006697"/>
              </a:solidFill>
              <a:latin typeface="Oswald"/>
              <a:ea typeface="Oswald"/>
              <a:cs typeface="Oswald"/>
              <a:sym typeface="Oswald"/>
            </a:endParaRPr>
          </a:p>
          <a:p>
            <a:endParaRPr lang="en" sz="7500" dirty="0">
              <a:solidFill>
                <a:srgbClr val="006697"/>
              </a:solidFill>
              <a:latin typeface="Oswald"/>
              <a:ea typeface="Oswald"/>
              <a:cs typeface="Oswald"/>
              <a:sym typeface="Oswald"/>
            </a:endParaRPr>
          </a:p>
          <a:p>
            <a:endParaRPr lang="en" sz="7500" dirty="0">
              <a:latin typeface="Oswald"/>
              <a:ea typeface="Oswald"/>
              <a:cs typeface="Oswald"/>
              <a:sym typeface="Oswald"/>
            </a:endParaRPr>
          </a:p>
          <a:p>
            <a:endParaRPr lang="en-US" sz="7500" dirty="0">
              <a:solidFill>
                <a:schemeClr val="tx1"/>
              </a:solidFill>
              <a:latin typeface="Garamond" panose="02020404030301010803" pitchFamily="18" charset="0"/>
            </a:endParaRPr>
          </a:p>
          <a:p>
            <a:endParaRPr sz="7500" dirty="0">
              <a:solidFill>
                <a:schemeClr val="tx1"/>
              </a:solidFill>
              <a:latin typeface="Garamond" panose="02020404030301010803" pitchFamily="18" charset="0"/>
              <a:ea typeface="Oswald"/>
              <a:cs typeface="Oswald"/>
              <a:sym typeface="Oswald"/>
            </a:endParaRPr>
          </a:p>
        </p:txBody>
      </p:sp>
    </p:spTree>
    <p:extLst>
      <p:ext uri="{BB962C8B-B14F-4D97-AF65-F5344CB8AC3E}">
        <p14:creationId xmlns:p14="http://schemas.microsoft.com/office/powerpoint/2010/main" val="243688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3"/>
          <p:cNvSpPr txBox="1"/>
          <p:nvPr/>
        </p:nvSpPr>
        <p:spPr>
          <a:xfrm>
            <a:off x="575718" y="251911"/>
            <a:ext cx="23124288" cy="3797183"/>
          </a:xfrm>
          <a:prstGeom prst="rect">
            <a:avLst/>
          </a:prstGeom>
          <a:noFill/>
          <a:ln>
            <a:noFill/>
          </a:ln>
        </p:spPr>
        <p:txBody>
          <a:bodyPr spcFirstLastPara="1" wrap="square" lIns="51430" tIns="51430" rIns="51430" bIns="51430" anchor="t" anchorCtr="0">
            <a:spAutoFit/>
          </a:bodyPr>
          <a:lstStyle/>
          <a:p>
            <a:r>
              <a:rPr lang="en-US" sz="10000" b="1" dirty="0">
                <a:solidFill>
                  <a:srgbClr val="006697"/>
                </a:solidFill>
                <a:latin typeface="Oswald"/>
                <a:ea typeface="Oswald"/>
                <a:cs typeface="Oswald"/>
                <a:sym typeface="Oswald"/>
              </a:rPr>
              <a:t>Project Title</a:t>
            </a:r>
          </a:p>
          <a:p>
            <a:r>
              <a:rPr lang="en" sz="7000" dirty="0">
                <a:solidFill>
                  <a:schemeClr val="bg2">
                    <a:lumMod val="60000"/>
                    <a:lumOff val="40000"/>
                  </a:schemeClr>
                </a:solidFill>
                <a:latin typeface="Oswald"/>
                <a:ea typeface="Oswald"/>
                <a:cs typeface="Oswald"/>
                <a:sym typeface="Oswald"/>
              </a:rPr>
              <a:t>Lead PI Name, Lead Institution </a:t>
            </a:r>
          </a:p>
          <a:p>
            <a:r>
              <a:rPr lang="en" sz="7000" dirty="0">
                <a:solidFill>
                  <a:schemeClr val="bg2">
                    <a:lumMod val="60000"/>
                    <a:lumOff val="40000"/>
                  </a:schemeClr>
                </a:solidFill>
                <a:latin typeface="Oswald"/>
                <a:ea typeface="Oswald"/>
                <a:cs typeface="Oswald"/>
                <a:sym typeface="Oswald"/>
              </a:rPr>
              <a:t>Award Type: IRG, EAGER, or PG [NSF Award ID]</a:t>
            </a:r>
            <a:endParaRPr sz="7000" dirty="0">
              <a:solidFill>
                <a:schemeClr val="bg2">
                  <a:lumMod val="60000"/>
                  <a:lumOff val="40000"/>
                </a:schemeClr>
              </a:solidFill>
              <a:latin typeface="Oswald"/>
              <a:ea typeface="Oswald"/>
              <a:cs typeface="Oswald"/>
              <a:sym typeface="Oswald"/>
            </a:endParaRPr>
          </a:p>
        </p:txBody>
      </p:sp>
      <p:sp>
        <p:nvSpPr>
          <p:cNvPr id="12" name="hcSlide1Header">
            <a:extLst>
              <a:ext uri="{FF2B5EF4-FFF2-40B4-BE49-F238E27FC236}">
                <a16:creationId xmlns:a16="http://schemas.microsoft.com/office/drawing/2014/main" id="{C5D2F7EF-F87E-0979-5AEB-BF7CCFC0D1FF}"/>
              </a:ext>
            </a:extLst>
          </p:cNvPr>
          <p:cNvSpPr txBox="1"/>
          <p:nvPr/>
        </p:nvSpPr>
        <p:spPr>
          <a:xfrm>
            <a:off x="28957374" y="14604127"/>
            <a:ext cx="138551" cy="214033"/>
          </a:xfrm>
          <a:prstGeom prst="rect">
            <a:avLst/>
          </a:prstGeom>
          <a:noFill/>
        </p:spPr>
        <p:txBody>
          <a:bodyPr vert="horz" wrap="square" rtlCol="0">
            <a:spAutoFit/>
          </a:bodyPr>
          <a:lstStyle/>
          <a:p>
            <a:endParaRPr lang="en-US" sz="791"/>
          </a:p>
        </p:txBody>
      </p:sp>
      <p:cxnSp>
        <p:nvCxnSpPr>
          <p:cNvPr id="2" name="Google Shape;54;p13">
            <a:extLst>
              <a:ext uri="{FF2B5EF4-FFF2-40B4-BE49-F238E27FC236}">
                <a16:creationId xmlns:a16="http://schemas.microsoft.com/office/drawing/2014/main" id="{39C4391F-AA5F-ECB7-42D5-D074420C0256}"/>
              </a:ext>
            </a:extLst>
          </p:cNvPr>
          <p:cNvCxnSpPr>
            <a:cxnSpLocks/>
          </p:cNvCxnSpPr>
          <p:nvPr/>
        </p:nvCxnSpPr>
        <p:spPr>
          <a:xfrm>
            <a:off x="0" y="5023136"/>
            <a:ext cx="43891200" cy="0"/>
          </a:xfrm>
          <a:prstGeom prst="straightConnector1">
            <a:avLst/>
          </a:prstGeom>
          <a:noFill/>
          <a:ln w="76200" cap="flat" cmpd="sng">
            <a:solidFill>
              <a:srgbClr val="006697"/>
            </a:solidFill>
            <a:prstDash val="solid"/>
            <a:miter lim="800000"/>
            <a:headEnd type="none" w="sm" len="sm"/>
            <a:tailEnd type="none" w="sm" len="sm"/>
          </a:ln>
        </p:spPr>
      </p:cxnSp>
      <p:sp>
        <p:nvSpPr>
          <p:cNvPr id="59" name="Google Shape;59;p13"/>
          <p:cNvSpPr txBox="1"/>
          <p:nvPr/>
        </p:nvSpPr>
        <p:spPr>
          <a:xfrm>
            <a:off x="485362" y="5689402"/>
            <a:ext cx="13983251" cy="26757048"/>
          </a:xfrm>
          <a:prstGeom prst="rect">
            <a:avLst/>
          </a:prstGeom>
          <a:noFill/>
          <a:ln w="38100">
            <a:solidFill>
              <a:schemeClr val="tx1"/>
            </a:solidFill>
          </a:ln>
        </p:spPr>
        <p:txBody>
          <a:bodyPr spcFirstLastPara="1" wrap="square" lIns="51430" tIns="51430" rIns="51430" bIns="51430" anchor="t" anchorCtr="0">
            <a:noAutofit/>
          </a:bodyPr>
          <a:lstStyle/>
          <a:p>
            <a:endParaRPr lang="en-US" sz="791" dirty="0">
              <a:latin typeface="Oswald"/>
              <a:ea typeface="Oswald"/>
              <a:cs typeface="Oswald"/>
              <a:sym typeface="Oswald"/>
            </a:endParaRPr>
          </a:p>
        </p:txBody>
      </p:sp>
      <p:sp>
        <p:nvSpPr>
          <p:cNvPr id="16" name="Google Shape;61;p13">
            <a:extLst>
              <a:ext uri="{FF2B5EF4-FFF2-40B4-BE49-F238E27FC236}">
                <a16:creationId xmlns:a16="http://schemas.microsoft.com/office/drawing/2014/main" id="{C360FD3A-F499-1F2B-EC55-148EE2183CD5}"/>
              </a:ext>
            </a:extLst>
          </p:cNvPr>
          <p:cNvSpPr txBox="1"/>
          <p:nvPr/>
        </p:nvSpPr>
        <p:spPr>
          <a:xfrm>
            <a:off x="859359" y="6098898"/>
            <a:ext cx="13203816" cy="1864002"/>
          </a:xfrm>
          <a:prstGeom prst="rect">
            <a:avLst/>
          </a:prstGeom>
          <a:noFill/>
          <a:ln w="9525" cap="flat" cmpd="sng">
            <a:noFill/>
            <a:prstDash val="solid"/>
            <a:round/>
            <a:headEnd type="none" w="sm" len="sm"/>
            <a:tailEnd type="none" w="sm" len="sm"/>
          </a:ln>
        </p:spPr>
        <p:txBody>
          <a:bodyPr spcFirstLastPara="1" wrap="square" lIns="51430" tIns="51430" rIns="51430" bIns="51430" anchor="t" anchorCtr="0">
            <a:noAutofit/>
          </a:bodyPr>
          <a:lstStyle/>
          <a:p>
            <a:r>
              <a:rPr lang="en" sz="10000" dirty="0">
                <a:solidFill>
                  <a:srgbClr val="006697"/>
                </a:solidFill>
                <a:latin typeface="Oswald"/>
                <a:ea typeface="Oswald"/>
                <a:cs typeface="Oswald"/>
                <a:sym typeface="Oswald"/>
              </a:rPr>
              <a:t>Section Header</a:t>
            </a:r>
          </a:p>
        </p:txBody>
      </p:sp>
      <p:sp>
        <p:nvSpPr>
          <p:cNvPr id="17" name="Google Shape;59;p13">
            <a:extLst>
              <a:ext uri="{FF2B5EF4-FFF2-40B4-BE49-F238E27FC236}">
                <a16:creationId xmlns:a16="http://schemas.microsoft.com/office/drawing/2014/main" id="{3C8B6477-8C90-15AD-DF21-AD8E6F064624}"/>
              </a:ext>
            </a:extLst>
          </p:cNvPr>
          <p:cNvSpPr txBox="1"/>
          <p:nvPr/>
        </p:nvSpPr>
        <p:spPr>
          <a:xfrm>
            <a:off x="32992794" y="251914"/>
            <a:ext cx="10322688" cy="4104957"/>
          </a:xfrm>
          <a:prstGeom prst="rect">
            <a:avLst/>
          </a:prstGeom>
          <a:noFill/>
          <a:ln>
            <a:solidFill>
              <a:schemeClr val="tx1"/>
            </a:solidFill>
          </a:ln>
        </p:spPr>
        <p:txBody>
          <a:bodyPr spcFirstLastPara="1" wrap="square" lIns="51430" tIns="51430" rIns="51430" bIns="51430" anchor="t" anchorCtr="0">
            <a:noAutofit/>
          </a:bodyPr>
          <a:lstStyle/>
          <a:p>
            <a:r>
              <a:rPr lang="en-US" sz="9000" dirty="0">
                <a:latin typeface="Oswald"/>
                <a:ea typeface="Oswald"/>
                <a:cs typeface="Oswald"/>
                <a:sym typeface="Oswald"/>
              </a:rPr>
              <a:t>Logos for main institutions</a:t>
            </a:r>
          </a:p>
        </p:txBody>
      </p:sp>
      <p:sp>
        <p:nvSpPr>
          <p:cNvPr id="25" name="Google Shape;59;p13">
            <a:extLst>
              <a:ext uri="{FF2B5EF4-FFF2-40B4-BE49-F238E27FC236}">
                <a16:creationId xmlns:a16="http://schemas.microsoft.com/office/drawing/2014/main" id="{2E030405-8608-E1C6-33E5-8B9EEA86419D}"/>
              </a:ext>
            </a:extLst>
          </p:cNvPr>
          <p:cNvSpPr txBox="1"/>
          <p:nvPr/>
        </p:nvSpPr>
        <p:spPr>
          <a:xfrm>
            <a:off x="14953975" y="5689402"/>
            <a:ext cx="13983251" cy="26757048"/>
          </a:xfrm>
          <a:prstGeom prst="rect">
            <a:avLst/>
          </a:prstGeom>
          <a:noFill/>
          <a:ln w="38100">
            <a:solidFill>
              <a:schemeClr val="tx1"/>
            </a:solidFill>
          </a:ln>
        </p:spPr>
        <p:txBody>
          <a:bodyPr spcFirstLastPara="1" wrap="square" lIns="51430" tIns="51430" rIns="51430" bIns="51430" anchor="t" anchorCtr="0">
            <a:noAutofit/>
          </a:bodyPr>
          <a:lstStyle/>
          <a:p>
            <a:endParaRPr lang="en-US" sz="791" dirty="0">
              <a:latin typeface="Oswald"/>
              <a:ea typeface="Oswald"/>
              <a:cs typeface="Oswald"/>
              <a:sym typeface="Oswald"/>
            </a:endParaRPr>
          </a:p>
        </p:txBody>
      </p:sp>
      <p:sp>
        <p:nvSpPr>
          <p:cNvPr id="26" name="Google Shape;59;p13">
            <a:extLst>
              <a:ext uri="{FF2B5EF4-FFF2-40B4-BE49-F238E27FC236}">
                <a16:creationId xmlns:a16="http://schemas.microsoft.com/office/drawing/2014/main" id="{5B667C27-6D6E-17DF-2ADB-D0E6D37C41FE}"/>
              </a:ext>
            </a:extLst>
          </p:cNvPr>
          <p:cNvSpPr txBox="1"/>
          <p:nvPr/>
        </p:nvSpPr>
        <p:spPr>
          <a:xfrm>
            <a:off x="29422588" y="5689402"/>
            <a:ext cx="13983251" cy="26757048"/>
          </a:xfrm>
          <a:prstGeom prst="rect">
            <a:avLst/>
          </a:prstGeom>
          <a:noFill/>
          <a:ln w="38100">
            <a:solidFill>
              <a:schemeClr val="tx1"/>
            </a:solidFill>
          </a:ln>
        </p:spPr>
        <p:txBody>
          <a:bodyPr spcFirstLastPara="1" wrap="square" lIns="51430" tIns="51430" rIns="51430" bIns="51430" anchor="t" anchorCtr="0">
            <a:noAutofit/>
          </a:bodyPr>
          <a:lstStyle/>
          <a:p>
            <a:endParaRPr lang="en-US" sz="791" dirty="0">
              <a:latin typeface="Oswald"/>
              <a:ea typeface="Oswald"/>
              <a:cs typeface="Oswald"/>
              <a:sym typeface="Oswald"/>
            </a:endParaRPr>
          </a:p>
        </p:txBody>
      </p:sp>
      <p:sp>
        <p:nvSpPr>
          <p:cNvPr id="30" name="TextBox 29">
            <a:extLst>
              <a:ext uri="{FF2B5EF4-FFF2-40B4-BE49-F238E27FC236}">
                <a16:creationId xmlns:a16="http://schemas.microsoft.com/office/drawing/2014/main" id="{6727F12F-38CE-C344-0245-AB2B8FEBBB37}"/>
              </a:ext>
            </a:extLst>
          </p:cNvPr>
          <p:cNvSpPr txBox="1"/>
          <p:nvPr/>
        </p:nvSpPr>
        <p:spPr>
          <a:xfrm>
            <a:off x="859359" y="8492590"/>
            <a:ext cx="13203816" cy="1015663"/>
          </a:xfrm>
          <a:prstGeom prst="rect">
            <a:avLst/>
          </a:prstGeom>
          <a:noFill/>
        </p:spPr>
        <p:txBody>
          <a:bodyPr wrap="square">
            <a:spAutoFit/>
          </a:bodyPr>
          <a:lstStyle/>
          <a:p>
            <a:r>
              <a:rPr lang="en-US" sz="6000" dirty="0">
                <a:solidFill>
                  <a:schemeClr val="tx1"/>
                </a:solidFill>
                <a:latin typeface="Garamond" panose="02020404030301010803" pitchFamily="18" charset="0"/>
              </a:rPr>
              <a:t>Text ….</a:t>
            </a:r>
          </a:p>
        </p:txBody>
      </p:sp>
    </p:spTree>
    <p:extLst>
      <p:ext uri="{BB962C8B-B14F-4D97-AF65-F5344CB8AC3E}">
        <p14:creationId xmlns:p14="http://schemas.microsoft.com/office/powerpoint/2010/main" val="119433895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2d72582-592c-4e54-b448-bb0de5e5c4a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861E1875FABF4596969CF725419F8C" ma:contentTypeVersion="14" ma:contentTypeDescription="Create a new document." ma:contentTypeScope="" ma:versionID="983d1c2b468b008216290b9434c1bbbb">
  <xsd:schema xmlns:xsd="http://www.w3.org/2001/XMLSchema" xmlns:xs="http://www.w3.org/2001/XMLSchema" xmlns:p="http://schemas.microsoft.com/office/2006/metadata/properties" xmlns:ns3="f2d72582-592c-4e54-b448-bb0de5e5c4a0" xmlns:ns4="4871a6e1-68a9-484a-a672-fd421cc06f1f" targetNamespace="http://schemas.microsoft.com/office/2006/metadata/properties" ma:root="true" ma:fieldsID="2c8703440940da025069829f49460c23" ns3:_="" ns4:_="">
    <xsd:import namespace="f2d72582-592c-4e54-b448-bb0de5e5c4a0"/>
    <xsd:import namespace="4871a6e1-68a9-484a-a672-fd421cc06f1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_activity" minOccurs="0"/>
                <xsd:element ref="ns3:MediaServiceOCR"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72582-592c-4e54-b448-bb0de5e5c4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71a6e1-68a9-484a-a672-fd421cc06f1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ECABC1-ECFF-4DFA-BF69-7122F46E965D}">
  <ds:schemaRefs>
    <ds:schemaRef ds:uri="http://purl.org/dc/terms/"/>
    <ds:schemaRef ds:uri="http://schemas.microsoft.com/office/2006/documentManagement/types"/>
    <ds:schemaRef ds:uri="4871a6e1-68a9-484a-a672-fd421cc06f1f"/>
    <ds:schemaRef ds:uri="http://purl.org/dc/elements/1.1/"/>
    <ds:schemaRef ds:uri="http://schemas.microsoft.com/office/2006/metadata/properties"/>
    <ds:schemaRef ds:uri="f2d72582-592c-4e54-b448-bb0de5e5c4a0"/>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25DB344-762B-4166-A9D7-23A534D89C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72582-592c-4e54-b448-bb0de5e5c4a0"/>
    <ds:schemaRef ds:uri="4871a6e1-68a9-484a-a672-fd421cc06f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87A8B4-55BE-4F75-A39A-3F16904D67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558</TotalTime>
  <Words>288</Words>
  <Application>Microsoft Office PowerPoint</Application>
  <PresentationFormat>Custom</PresentationFormat>
  <Paragraphs>32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Source Sans Pro</vt:lpstr>
      <vt:lpstr>Oswald</vt:lpstr>
      <vt:lpstr>Arial</vt:lpstr>
      <vt:lpstr>Garamond</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Sharma, Vishal</dc:creator>
  <cp:lastModifiedBy>Sharma, Vishal</cp:lastModifiedBy>
  <cp:revision>8</cp:revision>
  <dcterms:modified xsi:type="dcterms:W3CDTF">2023-12-22T15:37:34Z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a4a2a23a-26e3-45d7-b2c9-36161f9a1af5</vt:lpwstr>
  </property>
  <property fmtid="{D5CDD505-2E9C-101B-9397-08002B2CF9AE}" pid="3" name="ContainsCUI">
    <vt:lpwstr>No</vt:lpwstr>
  </property>
  <property fmtid="{D5CDD505-2E9C-101B-9397-08002B2CF9AE}" pid="4" name="ContentTypeId">
    <vt:lpwstr>0x010100D1861E1875FABF4596969CF725419F8C</vt:lpwstr>
  </property>
</Properties>
</file>