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1" r:id="rId4"/>
  </p:sldMasterIdLst>
  <p:notesMasterIdLst>
    <p:notesMasterId r:id="rId10"/>
  </p:notesMasterIdLst>
  <p:sldIdLst>
    <p:sldId id="257" r:id="rId5"/>
    <p:sldId id="281" r:id="rId6"/>
    <p:sldId id="282" r:id="rId7"/>
    <p:sldId id="279" r:id="rId8"/>
    <p:sldId id="280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heleva, Mariya Z" initials="ZMZ" lastIdx="6" clrIdx="0">
    <p:extLst>
      <p:ext uri="{19B8F6BF-5375-455C-9EA6-DF929625EA0E}">
        <p15:presenceInfo xmlns:p15="http://schemas.microsoft.com/office/powerpoint/2012/main" userId="S::mzheleva@albany.edu::e1150846-d043-4a44-bbcc-3cb51c5066a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17" autoAdjust="0"/>
    <p:restoredTop sz="95782" autoAdjust="0"/>
  </p:normalViewPr>
  <p:slideViewPr>
    <p:cSldViewPr snapToGrid="0" snapToObjects="1">
      <p:cViewPr varScale="1">
        <p:scale>
          <a:sx n="118" d="100"/>
          <a:sy n="118" d="100"/>
        </p:scale>
        <p:origin x="944" y="20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rma, Vishal" userId="e4c90282-2cc3-469e-9845-61ddef539b43" providerId="ADAL" clId="{28504ABB-ADF4-4788-BCD7-1546FDD67384}"/>
    <pc:docChg chg="undo custSel addSld delSld modSld sldOrd">
      <pc:chgData name="Sharma, Vishal" userId="e4c90282-2cc3-469e-9845-61ddef539b43" providerId="ADAL" clId="{28504ABB-ADF4-4788-BCD7-1546FDD67384}" dt="2021-01-28T20:59:31.577" v="3295" actId="20577"/>
      <pc:docMkLst>
        <pc:docMk/>
      </pc:docMkLst>
      <pc:sldChg chg="modSp mod">
        <pc:chgData name="Sharma, Vishal" userId="e4c90282-2cc3-469e-9845-61ddef539b43" providerId="ADAL" clId="{28504ABB-ADF4-4788-BCD7-1546FDD67384}" dt="2021-01-28T20:59:31.577" v="3295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28504ABB-ADF4-4788-BCD7-1546FDD67384}" dt="2021-01-28T20:59:31.577" v="3295" actId="20577"/>
          <ac:spMkLst>
            <pc:docMk/>
            <pc:sldMk cId="1828376500" sldId="257"/>
            <ac:spMk id="11" creationId="{F935C280-BF33-F646-B19A-2FCF7D307EB4}"/>
          </ac:spMkLst>
        </pc:spChg>
      </pc:sldChg>
      <pc:sldChg chg="modSp del mod">
        <pc:chgData name="Sharma, Vishal" userId="e4c90282-2cc3-469e-9845-61ddef539b43" providerId="ADAL" clId="{28504ABB-ADF4-4788-BCD7-1546FDD67384}" dt="2021-01-21T20:39:19.809" v="2968" actId="47"/>
        <pc:sldMkLst>
          <pc:docMk/>
          <pc:sldMk cId="2096842574" sldId="268"/>
        </pc:sldMkLst>
        <pc:spChg chg="mod">
          <ac:chgData name="Sharma, Vishal" userId="e4c90282-2cc3-469e-9845-61ddef539b43" providerId="ADAL" clId="{28504ABB-ADF4-4788-BCD7-1546FDD67384}" dt="2021-01-21T20:31:44.160" v="2560" actId="1076"/>
          <ac:spMkLst>
            <pc:docMk/>
            <pc:sldMk cId="2096842574" sldId="268"/>
            <ac:spMk id="4" creationId="{C288C713-2628-F145-AB47-A08327E0737E}"/>
          </ac:spMkLst>
        </pc:spChg>
        <pc:spChg chg="mod">
          <ac:chgData name="Sharma, Vishal" userId="e4c90282-2cc3-469e-9845-61ddef539b43" providerId="ADAL" clId="{28504ABB-ADF4-4788-BCD7-1546FDD67384}" dt="2021-01-21T20:26:55.603" v="2396" actId="20577"/>
          <ac:spMkLst>
            <pc:docMk/>
            <pc:sldMk cId="2096842574" sldId="268"/>
            <ac:spMk id="5" creationId="{D3AEB445-AFB4-49FB-A3A4-7EF20D2ABAE6}"/>
          </ac:spMkLst>
        </pc:spChg>
        <pc:spChg chg="mod">
          <ac:chgData name="Sharma, Vishal" userId="e4c90282-2cc3-469e-9845-61ddef539b43" providerId="ADAL" clId="{28504ABB-ADF4-4788-BCD7-1546FDD67384}" dt="2021-01-21T20:27:57.966" v="2401" actId="20577"/>
          <ac:spMkLst>
            <pc:docMk/>
            <pc:sldMk cId="2096842574" sldId="268"/>
            <ac:spMk id="8" creationId="{00000000-0000-0000-0000-000000000000}"/>
          </ac:spMkLst>
        </pc:spChg>
      </pc:sldChg>
      <pc:sldChg chg="addSp delSp modSp mod modNotesTx">
        <pc:chgData name="Sharma, Vishal" userId="e4c90282-2cc3-469e-9845-61ddef539b43" providerId="ADAL" clId="{28504ABB-ADF4-4788-BCD7-1546FDD67384}" dt="2021-01-22T15:00:53.525" v="3266" actId="1076"/>
        <pc:sldMkLst>
          <pc:docMk/>
          <pc:sldMk cId="3628561531" sldId="277"/>
        </pc:sldMkLst>
        <pc:spChg chg="mod">
          <ac:chgData name="Sharma, Vishal" userId="e4c90282-2cc3-469e-9845-61ddef539b43" providerId="ADAL" clId="{28504ABB-ADF4-4788-BCD7-1546FDD67384}" dt="2021-01-21T20:26:49.105" v="2392" actId="20577"/>
          <ac:spMkLst>
            <pc:docMk/>
            <pc:sldMk cId="3628561531" sldId="277"/>
            <ac:spMk id="2" creationId="{9E8915AA-8720-4473-AA90-CE3234CAAA00}"/>
          </ac:spMkLst>
        </pc:spChg>
        <pc:spChg chg="mod">
          <ac:chgData name="Sharma, Vishal" userId="e4c90282-2cc3-469e-9845-61ddef539b43" providerId="ADAL" clId="{28504ABB-ADF4-4788-BCD7-1546FDD67384}" dt="2021-01-21T20:42:56.226" v="3022" actId="1076"/>
          <ac:spMkLst>
            <pc:docMk/>
            <pc:sldMk cId="3628561531" sldId="277"/>
            <ac:spMk id="3" creationId="{097D0845-E448-C341-809F-8F88CDFCBDA8}"/>
          </ac:spMkLst>
        </pc:spChg>
        <pc:spChg chg="mod">
          <ac:chgData name="Sharma, Vishal" userId="e4c90282-2cc3-469e-9845-61ddef539b43" providerId="ADAL" clId="{28504ABB-ADF4-4788-BCD7-1546FDD67384}" dt="2021-01-21T20:42:37.118" v="2994" actId="20577"/>
          <ac:spMkLst>
            <pc:docMk/>
            <pc:sldMk cId="3628561531" sldId="277"/>
            <ac:spMk id="8" creationId="{00000000-0000-0000-0000-000000000000}"/>
          </ac:spMkLst>
        </pc:spChg>
        <pc:spChg chg="del mod">
          <ac:chgData name="Sharma, Vishal" userId="e4c90282-2cc3-469e-9845-61ddef539b43" providerId="ADAL" clId="{28504ABB-ADF4-4788-BCD7-1546FDD67384}" dt="2021-01-21T21:31:30.344" v="3246" actId="478"/>
          <ac:spMkLst>
            <pc:docMk/>
            <pc:sldMk cId="3628561531" sldId="277"/>
            <ac:spMk id="11" creationId="{D7EFD3D9-032A-8C43-8A27-B99E7996FF11}"/>
          </ac:spMkLst>
        </pc:spChg>
        <pc:spChg chg="mod">
          <ac:chgData name="Sharma, Vishal" userId="e4c90282-2cc3-469e-9845-61ddef539b43" providerId="ADAL" clId="{28504ABB-ADF4-4788-BCD7-1546FDD67384}" dt="2021-01-22T14:09:59.612" v="3260" actId="20577"/>
          <ac:spMkLst>
            <pc:docMk/>
            <pc:sldMk cId="3628561531" sldId="277"/>
            <ac:spMk id="12" creationId="{728031BF-8B6F-5548-A095-3A7E1A12F57A}"/>
          </ac:spMkLst>
        </pc:spChg>
        <pc:spChg chg="mod">
          <ac:chgData name="Sharma, Vishal" userId="e4c90282-2cc3-469e-9845-61ddef539b43" providerId="ADAL" clId="{28504ABB-ADF4-4788-BCD7-1546FDD67384}" dt="2021-01-21T20:21:07.372" v="2131" actId="1076"/>
          <ac:spMkLst>
            <pc:docMk/>
            <pc:sldMk cId="3628561531" sldId="277"/>
            <ac:spMk id="13" creationId="{CA7F8677-8B31-E149-83D8-CCE38B59144C}"/>
          </ac:spMkLst>
        </pc:spChg>
        <pc:spChg chg="mod">
          <ac:chgData name="Sharma, Vishal" userId="e4c90282-2cc3-469e-9845-61ddef539b43" providerId="ADAL" clId="{28504ABB-ADF4-4788-BCD7-1546FDD67384}" dt="2021-01-21T20:46:47.160" v="3237" actId="20577"/>
          <ac:spMkLst>
            <pc:docMk/>
            <pc:sldMk cId="3628561531" sldId="277"/>
            <ac:spMk id="14" creationId="{11231CE6-99EB-CA46-9822-06CE4C0C348C}"/>
          </ac:spMkLst>
        </pc:spChg>
        <pc:spChg chg="mod">
          <ac:chgData name="Sharma, Vishal" userId="e4c90282-2cc3-469e-9845-61ddef539b43" providerId="ADAL" clId="{28504ABB-ADF4-4788-BCD7-1546FDD67384}" dt="2021-01-21T21:28:53.981" v="3245" actId="20577"/>
          <ac:spMkLst>
            <pc:docMk/>
            <pc:sldMk cId="3628561531" sldId="277"/>
            <ac:spMk id="16" creationId="{E61A0FD1-7DC1-2849-945A-2D93632ABCED}"/>
          </ac:spMkLst>
        </pc:spChg>
        <pc:spChg chg="mod">
          <ac:chgData name="Sharma, Vishal" userId="e4c90282-2cc3-469e-9845-61ddef539b43" providerId="ADAL" clId="{28504ABB-ADF4-4788-BCD7-1546FDD67384}" dt="2021-01-22T15:00:53.525" v="3266" actId="1076"/>
          <ac:spMkLst>
            <pc:docMk/>
            <pc:sldMk cId="3628561531" sldId="277"/>
            <ac:spMk id="17" creationId="{9A213692-19C8-B249-8C14-D18C8886EFA2}"/>
          </ac:spMkLst>
        </pc:spChg>
        <pc:spChg chg="mod">
          <ac:chgData name="Sharma, Vishal" userId="e4c90282-2cc3-469e-9845-61ddef539b43" providerId="ADAL" clId="{28504ABB-ADF4-4788-BCD7-1546FDD67384}" dt="2021-01-21T19:55:48.588" v="769" actId="1076"/>
          <ac:spMkLst>
            <pc:docMk/>
            <pc:sldMk cId="3628561531" sldId="277"/>
            <ac:spMk id="18" creationId="{7260841B-A48B-E844-AFFB-977AC7210B9D}"/>
          </ac:spMkLst>
        </pc:spChg>
        <pc:spChg chg="add mod">
          <ac:chgData name="Sharma, Vishal" userId="e4c90282-2cc3-469e-9845-61ddef539b43" providerId="ADAL" clId="{28504ABB-ADF4-4788-BCD7-1546FDD67384}" dt="2021-01-21T21:31:34.083" v="3248" actId="1076"/>
          <ac:spMkLst>
            <pc:docMk/>
            <pc:sldMk cId="3628561531" sldId="277"/>
            <ac:spMk id="19" creationId="{2AF51F76-8546-400A-A101-D93F6835CAA7}"/>
          </ac:spMkLst>
        </pc:spChg>
        <pc:spChg chg="mod">
          <ac:chgData name="Sharma, Vishal" userId="e4c90282-2cc3-469e-9845-61ddef539b43" providerId="ADAL" clId="{28504ABB-ADF4-4788-BCD7-1546FDD67384}" dt="2021-01-21T20:08:38.190" v="1541" actId="20577"/>
          <ac:spMkLst>
            <pc:docMk/>
            <pc:sldMk cId="3628561531" sldId="277"/>
            <ac:spMk id="67" creationId="{97CD5BD0-A977-1345-A37F-59ED0908DD1C}"/>
          </ac:spMkLst>
        </pc:spChg>
      </pc:sldChg>
      <pc:sldChg chg="delSp modSp mod modNotesTx">
        <pc:chgData name="Sharma, Vishal" userId="e4c90282-2cc3-469e-9845-61ddef539b43" providerId="ADAL" clId="{28504ABB-ADF4-4788-BCD7-1546FDD67384}" dt="2021-01-22T15:00:44.617" v="3262" actId="20577"/>
        <pc:sldMkLst>
          <pc:docMk/>
          <pc:sldMk cId="2215316544" sldId="279"/>
        </pc:sldMkLst>
        <pc:spChg chg="mod">
          <ac:chgData name="Sharma, Vishal" userId="e4c90282-2cc3-469e-9845-61ddef539b43" providerId="ADAL" clId="{28504ABB-ADF4-4788-BCD7-1546FDD67384}" dt="2021-01-22T15:00:44.617" v="3262" actId="20577"/>
          <ac:spMkLst>
            <pc:docMk/>
            <pc:sldMk cId="2215316544" sldId="279"/>
            <ac:spMk id="4" creationId="{F1CFB2C2-54A0-482A-ABE1-1570D5BAAB89}"/>
          </ac:spMkLst>
        </pc:spChg>
        <pc:spChg chg="mod">
          <ac:chgData name="Sharma, Vishal" userId="e4c90282-2cc3-469e-9845-61ddef539b43" providerId="ADAL" clId="{28504ABB-ADF4-4788-BCD7-1546FDD67384}" dt="2021-01-21T20:41:55.862" v="2981" actId="20577"/>
          <ac:spMkLst>
            <pc:docMk/>
            <pc:sldMk cId="2215316544" sldId="279"/>
            <ac:spMk id="5" creationId="{2A65DA65-352E-48B3-8DBF-2A327D13A92B}"/>
          </ac:spMkLst>
        </pc:spChg>
        <pc:spChg chg="del">
          <ac:chgData name="Sharma, Vishal" userId="e4c90282-2cc3-469e-9845-61ddef539b43" providerId="ADAL" clId="{28504ABB-ADF4-4788-BCD7-1546FDD67384}" dt="2021-01-21T16:31:06.255" v="3" actId="478"/>
          <ac:spMkLst>
            <pc:docMk/>
            <pc:sldMk cId="2215316544" sldId="279"/>
            <ac:spMk id="6" creationId="{A2ECC262-AD62-4C54-AFF1-719D55511482}"/>
          </ac:spMkLst>
        </pc:spChg>
      </pc:sldChg>
      <pc:sldChg chg="delSp modSp add mod ord">
        <pc:chgData name="Sharma, Vishal" userId="e4c90282-2cc3-469e-9845-61ddef539b43" providerId="ADAL" clId="{28504ABB-ADF4-4788-BCD7-1546FDD67384}" dt="2021-01-21T20:42:06.449" v="2986" actId="20577"/>
        <pc:sldMkLst>
          <pc:docMk/>
          <pc:sldMk cId="3545772153" sldId="280"/>
        </pc:sldMkLst>
        <pc:spChg chg="mod">
          <ac:chgData name="Sharma, Vishal" userId="e4c90282-2cc3-469e-9845-61ddef539b43" providerId="ADAL" clId="{28504ABB-ADF4-4788-BCD7-1546FDD67384}" dt="2021-01-21T20:42:06.449" v="2986" actId="20577"/>
          <ac:spMkLst>
            <pc:docMk/>
            <pc:sldMk cId="3545772153" sldId="280"/>
            <ac:spMk id="4" creationId="{373D375D-C759-43A7-B811-4079584A124E}"/>
          </ac:spMkLst>
        </pc:spChg>
        <pc:spChg chg="mod">
          <ac:chgData name="Sharma, Vishal" userId="e4c90282-2cc3-469e-9845-61ddef539b43" providerId="ADAL" clId="{28504ABB-ADF4-4788-BCD7-1546FDD67384}" dt="2021-01-21T20:38:39.550" v="2967" actId="20577"/>
          <ac:spMkLst>
            <pc:docMk/>
            <pc:sldMk cId="3545772153" sldId="280"/>
            <ac:spMk id="6" creationId="{6CC8A4C9-6516-4F59-901C-D24392009710}"/>
          </ac:spMkLst>
        </pc:spChg>
        <pc:spChg chg="mod">
          <ac:chgData name="Sharma, Vishal" userId="e4c90282-2cc3-469e-9845-61ddef539b43" providerId="ADAL" clId="{28504ABB-ADF4-4788-BCD7-1546FDD67384}" dt="2021-01-21T20:38:17.150" v="2939" actId="1076"/>
          <ac:spMkLst>
            <pc:docMk/>
            <pc:sldMk cId="3545772153" sldId="280"/>
            <ac:spMk id="7" creationId="{373DBFBF-1707-E649-BC58-D04ADF4D0AB4}"/>
          </ac:spMkLst>
        </pc:spChg>
        <pc:picChg chg="del mod">
          <ac:chgData name="Sharma, Vishal" userId="e4c90282-2cc3-469e-9845-61ddef539b43" providerId="ADAL" clId="{28504ABB-ADF4-4788-BCD7-1546FDD67384}" dt="2021-01-21T20:34:11.610" v="2620" actId="478"/>
          <ac:picMkLst>
            <pc:docMk/>
            <pc:sldMk cId="3545772153" sldId="280"/>
            <ac:picMk id="5" creationId="{FEE84E76-39B8-432F-AE57-21306C452A81}"/>
          </ac:picMkLst>
        </pc:picChg>
      </pc:sldChg>
      <pc:sldChg chg="addSp delSp modSp mod">
        <pc:chgData name="Sharma, Vishal" userId="e4c90282-2cc3-469e-9845-61ddef539b43" providerId="ADAL" clId="{28504ABB-ADF4-4788-BCD7-1546FDD67384}" dt="2021-01-28T20:24:11.346" v="3277"/>
        <pc:sldMkLst>
          <pc:docMk/>
          <pc:sldMk cId="2093868398" sldId="283"/>
        </pc:sldMkLst>
        <pc:spChg chg="del">
          <ac:chgData name="Sharma, Vishal" userId="e4c90282-2cc3-469e-9845-61ddef539b43" providerId="ADAL" clId="{28504ABB-ADF4-4788-BCD7-1546FDD67384}" dt="2021-01-28T20:24:11.068" v="3276" actId="478"/>
          <ac:spMkLst>
            <pc:docMk/>
            <pc:sldMk cId="2093868398" sldId="283"/>
            <ac:spMk id="8" creationId="{00000000-0000-0000-0000-000000000000}"/>
          </ac:spMkLst>
        </pc:spChg>
        <pc:spChg chg="add mod">
          <ac:chgData name="Sharma, Vishal" userId="e4c90282-2cc3-469e-9845-61ddef539b43" providerId="ADAL" clId="{28504ABB-ADF4-4788-BCD7-1546FDD67384}" dt="2021-01-28T20:24:11.346" v="3277"/>
          <ac:spMkLst>
            <pc:docMk/>
            <pc:sldMk cId="2093868398" sldId="283"/>
            <ac:spMk id="21" creationId="{640017D1-62C9-47CE-AA21-558F47F2CB91}"/>
          </ac:spMkLst>
        </pc:spChg>
      </pc:sldChg>
    </pc:docChg>
  </pc:docChgLst>
  <pc:docChgLst>
    <pc:chgData name="Sharma, Vishal" userId="e4c90282-2cc3-469e-9845-61ddef539b43" providerId="ADAL" clId="{43D01F63-77D8-4546-A317-C24D9684ADAA}"/>
    <pc:docChg chg="modSld">
      <pc:chgData name="Sharma, Vishal" userId="e4c90282-2cc3-469e-9845-61ddef539b43" providerId="ADAL" clId="{43D01F63-77D8-4546-A317-C24D9684ADAA}" dt="2022-07-05T15:20:38.736" v="3" actId="20577"/>
      <pc:docMkLst>
        <pc:docMk/>
      </pc:docMkLst>
      <pc:sldChg chg="modSp mod">
        <pc:chgData name="Sharma, Vishal" userId="e4c90282-2cc3-469e-9845-61ddef539b43" providerId="ADAL" clId="{43D01F63-77D8-4546-A317-C24D9684ADAA}" dt="2022-07-05T15:20:38.736" v="3" actId="20577"/>
        <pc:sldMkLst>
          <pc:docMk/>
          <pc:sldMk cId="1828376500" sldId="257"/>
        </pc:sldMkLst>
        <pc:spChg chg="mod">
          <ac:chgData name="Sharma, Vishal" userId="e4c90282-2cc3-469e-9845-61ddef539b43" providerId="ADAL" clId="{43D01F63-77D8-4546-A317-C24D9684ADAA}" dt="2022-07-05T15:20:38.736" v="3" actId="20577"/>
          <ac:spMkLst>
            <pc:docMk/>
            <pc:sldMk cId="1828376500" sldId="257"/>
            <ac:spMk id="11" creationId="{F935C280-BF33-F646-B19A-2FCF7D307EB4}"/>
          </ac:spMkLst>
        </pc:spChg>
        <pc:spChg chg="mod">
          <ac:chgData name="Sharma, Vishal" userId="e4c90282-2cc3-469e-9845-61ddef539b43" providerId="ADAL" clId="{43D01F63-77D8-4546-A317-C24D9684ADAA}" dt="2022-07-05T15:20:27.928" v="1" actId="20577"/>
          <ac:spMkLst>
            <pc:docMk/>
            <pc:sldMk cId="1828376500" sldId="257"/>
            <ac:spMk id="13" creationId="{00000000-0000-0000-0000-000000000000}"/>
          </ac:spMkLst>
        </pc:spChg>
      </pc:sldChg>
    </pc:docChg>
  </pc:docChgLst>
  <pc:docChgLst>
    <pc:chgData name="Sharma, Vishal" userId="e4c90282-2cc3-469e-9845-61ddef539b43" providerId="ADAL" clId="{2B082713-3712-4A28-B2D7-F9249BE16C06}"/>
    <pc:docChg chg="delSld modSld">
      <pc:chgData name="Sharma, Vishal" userId="e4c90282-2cc3-469e-9845-61ddef539b43" providerId="ADAL" clId="{2B082713-3712-4A28-B2D7-F9249BE16C06}" dt="2022-06-15T14:44:53.654" v="11" actId="2696"/>
      <pc:docMkLst>
        <pc:docMk/>
      </pc:docMkLst>
      <pc:sldChg chg="modSp mod">
        <pc:chgData name="Sharma, Vishal" userId="e4c90282-2cc3-469e-9845-61ddef539b43" providerId="ADAL" clId="{2B082713-3712-4A28-B2D7-F9249BE16C06}" dt="2022-06-15T14:44:46.885" v="10" actId="20577"/>
        <pc:sldMkLst>
          <pc:docMk/>
          <pc:sldMk cId="2215316544" sldId="279"/>
        </pc:sldMkLst>
        <pc:spChg chg="mod">
          <ac:chgData name="Sharma, Vishal" userId="e4c90282-2cc3-469e-9845-61ddef539b43" providerId="ADAL" clId="{2B082713-3712-4A28-B2D7-F9249BE16C06}" dt="2022-06-15T14:44:46.885" v="10" actId="20577"/>
          <ac:spMkLst>
            <pc:docMk/>
            <pc:sldMk cId="2215316544" sldId="279"/>
            <ac:spMk id="5" creationId="{2A65DA65-352E-48B3-8DBF-2A327D13A92B}"/>
          </ac:spMkLst>
        </pc:spChg>
      </pc:sldChg>
      <pc:sldChg chg="modSp mod">
        <pc:chgData name="Sharma, Vishal" userId="e4c90282-2cc3-469e-9845-61ddef539b43" providerId="ADAL" clId="{2B082713-3712-4A28-B2D7-F9249BE16C06}" dt="2022-06-15T14:44:42.311" v="3" actId="20577"/>
        <pc:sldMkLst>
          <pc:docMk/>
          <pc:sldMk cId="3545772153" sldId="280"/>
        </pc:sldMkLst>
        <pc:spChg chg="mod">
          <ac:chgData name="Sharma, Vishal" userId="e4c90282-2cc3-469e-9845-61ddef539b43" providerId="ADAL" clId="{2B082713-3712-4A28-B2D7-F9249BE16C06}" dt="2022-06-15T14:44:42.311" v="3" actId="20577"/>
          <ac:spMkLst>
            <pc:docMk/>
            <pc:sldMk cId="3545772153" sldId="280"/>
            <ac:spMk id="4" creationId="{373D375D-C759-43A7-B811-4079584A124E}"/>
          </ac:spMkLst>
        </pc:spChg>
      </pc:sldChg>
      <pc:sldChg chg="del">
        <pc:chgData name="Sharma, Vishal" userId="e4c90282-2cc3-469e-9845-61ddef539b43" providerId="ADAL" clId="{2B082713-3712-4A28-B2D7-F9249BE16C06}" dt="2022-06-15T14:44:53.654" v="11" actId="2696"/>
        <pc:sldMkLst>
          <pc:docMk/>
          <pc:sldMk cId="2093868398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CB06A-0753-8142-AC4A-D731667376EB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C3F6D4-C46E-5B48-9C82-B3110DDD8D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7515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7658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977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2162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>
                <a:latin typeface="+mj-lt"/>
                <a:ea typeface="Arial" charset="0"/>
                <a:cs typeface="Arial" charset="0"/>
              </a:rPr>
              <a:t>Inclusion of </a:t>
            </a:r>
            <a:r>
              <a:rPr lang="en-US" b="1" u="sng" dirty="0">
                <a:latin typeface="+mj-lt"/>
                <a:ea typeface="Arial" charset="0"/>
                <a:cs typeface="Arial" charset="0"/>
              </a:rPr>
              <a:t>data visualization, photos or video demonstrations</a:t>
            </a:r>
            <a:r>
              <a:rPr lang="en-US" b="1" dirty="0">
                <a:latin typeface="+mj-lt"/>
                <a:ea typeface="Arial" charset="0"/>
                <a:cs typeface="Arial" charset="0"/>
              </a:rPr>
              <a:t> that concretely exhibits project outcomes is strongly encouraged for this portion of the lightning talk.</a:t>
            </a:r>
            <a:endParaRPr lang="en-US" dirty="0">
              <a:latin typeface="+mj-lt"/>
              <a:ea typeface="Arial" charset="0"/>
              <a:cs typeface="Arial" charset="0"/>
            </a:endParaRPr>
          </a:p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C3F6D4-C46E-5B48-9C82-B3110DDD8D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89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026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505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098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62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59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530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121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991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350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399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2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FDED8-02F0-504F-827D-8519E00A3956}" type="datetimeFigureOut">
              <a:rPr lang="en-US" smtClean="0"/>
              <a:t>12/14/23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91D023-4AC1-4F41-92D0-222C0E156F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42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1AEE49-FF5E-AA4A-8731-F6F850307C2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6000"/>
                    </a14:imgEffect>
                  </a14:imgLayer>
                </a14:imgProps>
              </a:ext>
            </a:extLst>
          </a:blip>
          <a:srcRect b="4922"/>
          <a:stretch/>
        </p:blipFill>
        <p:spPr>
          <a:xfrm>
            <a:off x="0" y="171096"/>
            <a:ext cx="12192000" cy="163287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0" y="0"/>
            <a:ext cx="12192000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Arial" charset="0"/>
                <a:ea typeface="Arial" charset="0"/>
                <a:cs typeface="Arial" charset="0"/>
              </a:rPr>
              <a:t>Planning Grants - LIGHTNING TALK TEMPLATE </a:t>
            </a:r>
            <a:r>
              <a:rPr lang="en-US" sz="1600">
                <a:latin typeface="Arial" charset="0"/>
                <a:ea typeface="Arial" charset="0"/>
                <a:cs typeface="Arial" charset="0"/>
              </a:rPr>
              <a:t>FOR 2024 </a:t>
            </a:r>
            <a:r>
              <a:rPr lang="en-US" sz="1600" dirty="0">
                <a:latin typeface="Arial" charset="0"/>
                <a:ea typeface="Arial" charset="0"/>
                <a:cs typeface="Arial" charset="0"/>
              </a:rPr>
              <a:t>S&amp;CC PI MEETING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935C280-BF33-F646-B19A-2FCF7D307EB4}"/>
              </a:ext>
            </a:extLst>
          </p:cNvPr>
          <p:cNvSpPr/>
          <p:nvPr/>
        </p:nvSpPr>
        <p:spPr>
          <a:xfrm>
            <a:off x="0" y="411388"/>
            <a:ext cx="12192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PROPOSAL TITLE (Do not include award type here, </a:t>
            </a:r>
            <a:r>
              <a:rPr lang="en-US" sz="2000" b="1" dirty="0" err="1">
                <a:latin typeface="Arial" charset="0"/>
                <a:ea typeface="Arial" charset="0"/>
                <a:cs typeface="Arial" charset="0"/>
              </a:rPr>
              <a:t>eg</a:t>
            </a:r>
            <a:r>
              <a:rPr lang="en-US" sz="2000" b="1" dirty="0">
                <a:latin typeface="Arial" charset="0"/>
                <a:ea typeface="Arial" charset="0"/>
                <a:cs typeface="Arial" charset="0"/>
              </a:rPr>
              <a:t>: SCC-PG:)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NSF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Project_ID</a:t>
            </a:r>
            <a:endParaRPr lang="en-US" sz="1600" b="1" dirty="0">
              <a:latin typeface="Arial" charset="0"/>
              <a:ea typeface="Arial" charset="0"/>
              <a:cs typeface="Arial" charset="0"/>
            </a:endParaRP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Lead PI, Institution</a:t>
            </a:r>
          </a:p>
          <a:p>
            <a:pPr algn="ctr"/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Award Type (IRG, PG, RCN </a:t>
            </a:r>
            <a:r>
              <a:rPr lang="en-US" sz="1600" b="1" dirty="0" err="1">
                <a:latin typeface="Arial" charset="0"/>
                <a:ea typeface="Arial" charset="0"/>
                <a:cs typeface="Arial" charset="0"/>
              </a:rPr>
              <a:t>etc</a:t>
            </a:r>
            <a:r>
              <a:rPr lang="en-US" sz="1600" b="1" dirty="0">
                <a:latin typeface="Arial" charset="0"/>
                <a:ea typeface="Arial" charset="0"/>
                <a:cs typeface="Arial" charset="0"/>
              </a:rPr>
              <a:t>, Solicitation Year (ex: PG, FY2021)</a:t>
            </a:r>
          </a:p>
          <a:p>
            <a:pPr algn="ctr"/>
            <a:endParaRPr lang="en-US" sz="2000" b="1" dirty="0">
              <a:latin typeface="Arial" charset="0"/>
              <a:ea typeface="Arial" charset="0"/>
              <a:cs typeface="Arial" charset="0"/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07775" y="1862021"/>
            <a:ext cx="6066024" cy="2531686"/>
            <a:chOff x="142203" y="4015240"/>
            <a:chExt cx="6066024" cy="2266384"/>
          </a:xfrm>
        </p:grpSpPr>
        <p:cxnSp>
          <p:nvCxnSpPr>
            <p:cNvPr id="20" name="Straight Connector 19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Group 20"/>
            <p:cNvGrpSpPr/>
            <p:nvPr/>
          </p:nvGrpSpPr>
          <p:grpSpPr>
            <a:xfrm>
              <a:off x="142203" y="4015240"/>
              <a:ext cx="6066024" cy="2266384"/>
              <a:chOff x="244092" y="3124201"/>
              <a:chExt cx="6066024" cy="2266384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326009" y="3506063"/>
                <a:ext cx="5984107" cy="523495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>
                  <a:buSzPct val="25000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  <a:p>
                <a:pPr marL="91440" indent="-182880">
                  <a:buSzPct val="25000"/>
                  <a:buFont typeface="Arial" charset="0"/>
                  <a:buChar char="•"/>
                </a:pPr>
                <a:endParaRPr lang="en-US" sz="1600" i="1" dirty="0">
                  <a:latin typeface="Garamond" charset="0"/>
                  <a:ea typeface="Garamond" charset="0"/>
                  <a:cs typeface="Garamond" charset="0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44092" y="3150470"/>
                <a:ext cx="5823892" cy="330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Principal Research Investigators (Name, Institution)</a:t>
                </a:r>
              </a:p>
            </p:txBody>
          </p:sp>
        </p:grpSp>
      </p:grpSp>
      <p:grpSp>
        <p:nvGrpSpPr>
          <p:cNvPr id="26" name="Group 25"/>
          <p:cNvGrpSpPr/>
          <p:nvPr/>
        </p:nvGrpSpPr>
        <p:grpSpPr>
          <a:xfrm>
            <a:off x="6186683" y="1848973"/>
            <a:ext cx="6005317" cy="2565523"/>
            <a:chOff x="202910" y="4015240"/>
            <a:chExt cx="6005317" cy="2266384"/>
          </a:xfrm>
        </p:grpSpPr>
        <p:cxnSp>
          <p:nvCxnSpPr>
            <p:cNvPr id="27" name="Straight Connector 26"/>
            <p:cNvCxnSpPr/>
            <p:nvPr/>
          </p:nvCxnSpPr>
          <p:spPr>
            <a:xfrm flipH="1" flipV="1">
              <a:off x="202911" y="4361235"/>
              <a:ext cx="5689599" cy="951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" name="Group 27"/>
            <p:cNvGrpSpPr/>
            <p:nvPr/>
          </p:nvGrpSpPr>
          <p:grpSpPr>
            <a:xfrm>
              <a:off x="202910" y="4015240"/>
              <a:ext cx="6005317" cy="2266384"/>
              <a:chOff x="304799" y="3124201"/>
              <a:chExt cx="6005317" cy="2266384"/>
            </a:xfrm>
          </p:grpSpPr>
          <p:sp>
            <p:nvSpPr>
              <p:cNvPr id="29" name="TextBox 28"/>
              <p:cNvSpPr txBox="1"/>
              <p:nvPr/>
            </p:nvSpPr>
            <p:spPr>
              <a:xfrm>
                <a:off x="609600" y="4267200"/>
                <a:ext cx="18473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dirty="0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26009" y="3506063"/>
                <a:ext cx="5984107" cy="299079"/>
              </a:xfrm>
              <a:prstGeom prst="rect">
                <a:avLst/>
              </a:prstGeom>
              <a:noFill/>
              <a:ln w="12700"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Clr>
                    <a:schemeClr val="tx1"/>
                  </a:buClr>
                  <a:buSzPct val="100000"/>
                  <a:buFont typeface="Arial" charset="0"/>
                  <a:buChar char="•"/>
                </a:pPr>
                <a:endParaRPr lang="en-US" sz="1600" dirty="0">
                  <a:latin typeface="Arial" charset="0"/>
                  <a:ea typeface="Arial" charset="0"/>
                  <a:cs typeface="Arial" charset="0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304799" y="3124201"/>
                <a:ext cx="5689600" cy="2266384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382691" y="3141155"/>
                <a:ext cx="5517399" cy="3262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b="1" dirty="0">
                    <a:solidFill>
                      <a:srgbClr val="FF0000"/>
                    </a:solidFill>
                    <a:latin typeface="Arial" charset="0"/>
                    <a:ea typeface="Arial" charset="0"/>
                    <a:cs typeface="Arial" charset="0"/>
                  </a:rPr>
                  <a:t>Community Partners (Name, Institution)</a:t>
                </a:r>
              </a:p>
            </p:txBody>
          </p:sp>
        </p:grp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4F9C356F-8892-4489-B06B-7770F01EFAC1}"/>
              </a:ext>
            </a:extLst>
          </p:cNvPr>
          <p:cNvSpPr txBox="1"/>
          <p:nvPr/>
        </p:nvSpPr>
        <p:spPr>
          <a:xfrm>
            <a:off x="2196098" y="5091656"/>
            <a:ext cx="77998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This slide serves as a brief Introduction to investigators and community partners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2BD81167-EBC6-4159-8BED-E251480A949A}"/>
              </a:ext>
            </a:extLst>
          </p:cNvPr>
          <p:cNvSpPr txBox="1"/>
          <p:nvPr/>
        </p:nvSpPr>
        <p:spPr>
          <a:xfrm>
            <a:off x="268482" y="6284891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15(s)</a:t>
            </a:r>
          </a:p>
        </p:txBody>
      </p:sp>
    </p:spTree>
    <p:extLst>
      <p:ext uri="{BB962C8B-B14F-4D97-AF65-F5344CB8AC3E}">
        <p14:creationId xmlns:p14="http://schemas.microsoft.com/office/powerpoint/2010/main" val="1828376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50" advTm="30000"/>
    </mc:Choice>
    <mc:Fallback xmlns="">
      <p:transition advTm="30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783252A-6565-42F0-9468-E3FC7B0F01FF}"/>
              </a:ext>
            </a:extLst>
          </p:cNvPr>
          <p:cNvSpPr/>
          <p:nvPr/>
        </p:nvSpPr>
        <p:spPr>
          <a:xfrm>
            <a:off x="6546783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083EFAD4-DB85-41DF-A091-CDAFE7C790C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89951" y="637919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F5A11AA2-3AD9-4148-A107-607C73CB4E1E}"/>
              </a:ext>
            </a:extLst>
          </p:cNvPr>
          <p:cNvSpPr/>
          <p:nvPr/>
        </p:nvSpPr>
        <p:spPr>
          <a:xfrm>
            <a:off x="663284" y="2504555"/>
            <a:ext cx="43594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A visual representation of your project and the desired products/outcomes, as well as how your activities are helping you achieve this. In the schematic, include how the researchers and community stakeholders feed into the project.</a:t>
            </a:r>
          </a:p>
        </p:txBody>
      </p:sp>
      <p:sp>
        <p:nvSpPr>
          <p:cNvPr id="21" name="Title 8">
            <a:extLst>
              <a:ext uri="{FF2B5EF4-FFF2-40B4-BE49-F238E27FC236}">
                <a16:creationId xmlns:a16="http://schemas.microsoft.com/office/drawing/2014/main" id="{9A3A1FDF-60BD-4000-B265-992AE065420C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377090F-8F36-434C-B6D7-C14AEFDA8846}"/>
              </a:ext>
            </a:extLst>
          </p:cNvPr>
          <p:cNvSpPr txBox="1"/>
          <p:nvPr/>
        </p:nvSpPr>
        <p:spPr>
          <a:xfrm>
            <a:off x="7078829" y="2504554"/>
            <a:ext cx="4254857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Describe the vision for a future IRG proposal, which could include the applied research components, fundamental research advances and pilot activities with the community.</a:t>
            </a:r>
          </a:p>
          <a:p>
            <a:pPr lvl="1"/>
            <a:endParaRPr lang="en-US" b="1" u="sng" dirty="0">
              <a:solidFill>
                <a:srgbClr val="FF0000"/>
              </a:solidFill>
            </a:endParaRPr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(1-2 bullets addressing this)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EBE36CE-617C-46B6-ADE9-FDD759A59B25}"/>
              </a:ext>
            </a:extLst>
          </p:cNvPr>
          <p:cNvSpPr txBox="1"/>
          <p:nvPr/>
        </p:nvSpPr>
        <p:spPr>
          <a:xfrm>
            <a:off x="2137805" y="1451876"/>
            <a:ext cx="17903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Visual Schematic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0E1961F-4B75-4236-89EF-84062F14BF67}"/>
              </a:ext>
            </a:extLst>
          </p:cNvPr>
          <p:cNvSpPr txBox="1"/>
          <p:nvPr/>
        </p:nvSpPr>
        <p:spPr>
          <a:xfrm>
            <a:off x="8455700" y="1452841"/>
            <a:ext cx="1501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Project Vision</a:t>
            </a:r>
          </a:p>
        </p:txBody>
      </p:sp>
    </p:spTree>
    <p:extLst>
      <p:ext uri="{BB962C8B-B14F-4D97-AF65-F5344CB8AC3E}">
        <p14:creationId xmlns:p14="http://schemas.microsoft.com/office/powerpoint/2010/main" val="2156109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AB7793C1-2495-40C5-B442-F4D55A19AEDF}"/>
              </a:ext>
            </a:extLst>
          </p:cNvPr>
          <p:cNvSpPr/>
          <p:nvPr/>
        </p:nvSpPr>
        <p:spPr>
          <a:xfrm>
            <a:off x="6561038" y="971343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E0CF8F3-441C-4304-8071-E61D6C4B7DA4}"/>
              </a:ext>
            </a:extLst>
          </p:cNvPr>
          <p:cNvSpPr/>
          <p:nvPr/>
        </p:nvSpPr>
        <p:spPr>
          <a:xfrm>
            <a:off x="373510" y="971344"/>
            <a:ext cx="5318952" cy="5097749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E8915AA-8720-4473-AA90-CE3234CAAA00}"/>
              </a:ext>
            </a:extLst>
          </p:cNvPr>
          <p:cNvSpPr txBox="1"/>
          <p:nvPr/>
        </p:nvSpPr>
        <p:spPr>
          <a:xfrm>
            <a:off x="0" y="6414257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30(s)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A7F8677-8B31-E149-83D8-CCE38B59144C}"/>
              </a:ext>
            </a:extLst>
          </p:cNvPr>
          <p:cNvSpPr/>
          <p:nvPr/>
        </p:nvSpPr>
        <p:spPr>
          <a:xfrm>
            <a:off x="597531" y="2236980"/>
            <a:ext cx="487090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What is the problem being addressed and how have the needs of the target community (e.g., end-users, beneficiaries and community stakeholders) helped to shape the vision and activities of the project? </a:t>
            </a:r>
          </a:p>
          <a:p>
            <a:pPr lvl="1"/>
            <a:endParaRPr lang="en-US" b="1" u="sng" dirty="0"/>
          </a:p>
          <a:p>
            <a:pPr lvl="1"/>
            <a:r>
              <a:rPr lang="en-US" sz="1800" b="1" u="sng" dirty="0"/>
              <a:t>Be sure to mention the City, State of the target community, as well as community partners (mention this only within this section)</a:t>
            </a:r>
          </a:p>
          <a:p>
            <a:pPr lvl="1"/>
            <a:endParaRPr lang="en-US" b="1" u="sng" dirty="0"/>
          </a:p>
          <a:p>
            <a:pPr lvl="1"/>
            <a:r>
              <a:rPr lang="en-US" b="1" dirty="0">
                <a:solidFill>
                  <a:srgbClr val="FF0000"/>
                </a:solidFill>
              </a:rPr>
              <a:t>(1-2 bullets addressing this)</a:t>
            </a:r>
            <a:endParaRPr lang="en-US" sz="1800" b="1" u="sng" dirty="0"/>
          </a:p>
          <a:p>
            <a:pPr lvl="1"/>
            <a:endParaRPr lang="en-US" b="1" u="sng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1231CE6-99EB-CA46-9822-06CE4C0C348C}"/>
              </a:ext>
            </a:extLst>
          </p:cNvPr>
          <p:cNvSpPr/>
          <p:nvPr/>
        </p:nvSpPr>
        <p:spPr>
          <a:xfrm>
            <a:off x="6450113" y="2244872"/>
            <a:ext cx="523740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b="1" u="sng" dirty="0"/>
              <a:t>Describe planning grant activities which may include project team building, as well as refining research and pilot concepts together with community stakeholder engagement and feedback.</a:t>
            </a:r>
          </a:p>
          <a:p>
            <a:pPr lvl="1"/>
            <a:endParaRPr lang="en-US" b="1" u="sng" dirty="0"/>
          </a:p>
          <a:p>
            <a:pPr lvl="1"/>
            <a:r>
              <a:rPr lang="en-US" b="1" u="sng" dirty="0"/>
              <a:t>Highlight completed activities in green, ongoing in blue, and anticipated activities in purple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A213692-19C8-B249-8C14-D18C8886EFA2}"/>
              </a:ext>
            </a:extLst>
          </p:cNvPr>
          <p:cNvSpPr txBox="1"/>
          <p:nvPr/>
        </p:nvSpPr>
        <p:spPr>
          <a:xfrm>
            <a:off x="1883279" y="1730129"/>
            <a:ext cx="2299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Use-Inspired Research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60841B-A48B-E844-AFFB-977AC7210B9D}"/>
              </a:ext>
            </a:extLst>
          </p:cNvPr>
          <p:cNvSpPr txBox="1"/>
          <p:nvPr/>
        </p:nvSpPr>
        <p:spPr>
          <a:xfrm>
            <a:off x="8526253" y="1730129"/>
            <a:ext cx="1388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PG Activities</a:t>
            </a:r>
          </a:p>
        </p:txBody>
      </p:sp>
      <p:sp>
        <p:nvSpPr>
          <p:cNvPr id="19" name="Title 8">
            <a:extLst>
              <a:ext uri="{FF2B5EF4-FFF2-40B4-BE49-F238E27FC236}">
                <a16:creationId xmlns:a16="http://schemas.microsoft.com/office/drawing/2014/main" id="{BC2DB99C-CBBF-46D2-B347-F5389608CE17}"/>
              </a:ext>
            </a:extLst>
          </p:cNvPr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Overview</a:t>
            </a:r>
          </a:p>
        </p:txBody>
      </p:sp>
    </p:spTree>
    <p:extLst>
      <p:ext uri="{BB962C8B-B14F-4D97-AF65-F5344CB8AC3E}">
        <p14:creationId xmlns:p14="http://schemas.microsoft.com/office/powerpoint/2010/main" val="703854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5000" advTm="60000"/>
    </mc:Choice>
    <mc:Fallback xmlns="">
      <p:transition spd="slow" advTm="6000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102457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Update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1CFB2C2-54A0-482A-ABE1-1570D5BAAB89}"/>
              </a:ext>
            </a:extLst>
          </p:cNvPr>
          <p:cNvSpPr txBox="1"/>
          <p:nvPr/>
        </p:nvSpPr>
        <p:spPr>
          <a:xfrm>
            <a:off x="2126233" y="2069061"/>
            <a:ext cx="81323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b="1" dirty="0">
                <a:latin typeface="+mj-lt"/>
              </a:rPr>
              <a:t>Describe your activities to date.</a:t>
            </a:r>
          </a:p>
          <a:p>
            <a:pPr algn="just"/>
            <a:endParaRPr lang="en-US" b="1" dirty="0">
              <a:latin typeface="+mj-lt"/>
            </a:endParaRPr>
          </a:p>
          <a:p>
            <a:pPr algn="just"/>
            <a:r>
              <a:rPr lang="en-US" b="1" dirty="0">
                <a:latin typeface="+mj-lt"/>
              </a:rPr>
              <a:t>Emphasize planning grant activities that have been carried out over the course of this project and how they are preparing your team towards submitting an IRG project.</a:t>
            </a:r>
          </a:p>
          <a:p>
            <a:pPr algn="just"/>
            <a:endParaRPr lang="en-US" b="1" dirty="0">
              <a:latin typeface="+mj-lt"/>
              <a:ea typeface="Arial" charset="0"/>
              <a:cs typeface="Arial" charset="0"/>
            </a:endParaRPr>
          </a:p>
          <a:p>
            <a:pPr algn="just"/>
            <a:r>
              <a:rPr lang="en-US" b="1" dirty="0">
                <a:latin typeface="+mj-lt"/>
                <a:ea typeface="Arial" charset="0"/>
                <a:cs typeface="Arial" charset="0"/>
              </a:rPr>
              <a:t>You may include visuals if appropriate.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A65DA65-352E-48B3-8DBF-2A327D13A92B}"/>
              </a:ext>
            </a:extLst>
          </p:cNvPr>
          <p:cNvSpPr txBox="1"/>
          <p:nvPr/>
        </p:nvSpPr>
        <p:spPr>
          <a:xfrm>
            <a:off x="329080" y="6181859"/>
            <a:ext cx="24077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1(m)</a:t>
            </a:r>
          </a:p>
        </p:txBody>
      </p:sp>
    </p:spTree>
    <p:extLst>
      <p:ext uri="{BB962C8B-B14F-4D97-AF65-F5344CB8AC3E}">
        <p14:creationId xmlns:p14="http://schemas.microsoft.com/office/powerpoint/2010/main" val="2215316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8"/>
          <p:cNvSpPr txBox="1">
            <a:spLocks/>
          </p:cNvSpPr>
          <p:nvPr/>
        </p:nvSpPr>
        <p:spPr>
          <a:xfrm>
            <a:off x="1285875" y="201699"/>
            <a:ext cx="9813049" cy="5204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>
                <a:solidFill>
                  <a:schemeClr val="accent2"/>
                </a:solidFill>
                <a:latin typeface="Arial" charset="0"/>
                <a:ea typeface="Arial" charset="0"/>
                <a:cs typeface="Arial" charset="0"/>
              </a:rPr>
              <a:t>Project Evolution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C8A4C9-6516-4F59-901C-D24392009710}"/>
              </a:ext>
            </a:extLst>
          </p:cNvPr>
          <p:cNvSpPr txBox="1"/>
          <p:nvPr/>
        </p:nvSpPr>
        <p:spPr>
          <a:xfrm>
            <a:off x="374388" y="1445539"/>
            <a:ext cx="11817612" cy="9682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have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grant activities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shaped or evolved the long-term vision of the project? Specifically, we want to understand how 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engagement with your 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(e.g., researchers</a:t>
            </a:r>
            <a:r>
              <a:rPr lang="en-US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</a:t>
            </a:r>
            <a:r>
              <a:rPr lang="en-US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community partners) and feedback from the target community is informing your vision for the future IRG project. Give one or two specific examples.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73D375D-C759-43A7-B811-4079584A124E}"/>
              </a:ext>
            </a:extLst>
          </p:cNvPr>
          <p:cNvSpPr txBox="1"/>
          <p:nvPr/>
        </p:nvSpPr>
        <p:spPr>
          <a:xfrm>
            <a:off x="0" y="6452968"/>
            <a:ext cx="2372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Suggested length: 45(s)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73DBFBF-1707-E649-BC58-D04ADF4D0AB4}"/>
              </a:ext>
            </a:extLst>
          </p:cNvPr>
          <p:cNvSpPr txBox="1"/>
          <p:nvPr/>
        </p:nvSpPr>
        <p:spPr>
          <a:xfrm>
            <a:off x="566551" y="2980436"/>
            <a:ext cx="110588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Examples: </a:t>
            </a:r>
          </a:p>
          <a:p>
            <a:r>
              <a:rPr lang="en-US" i="1" dirty="0"/>
              <a:t>“We learned that the residents were not comfortable with a warning system in which government officials would offer evacuation based on potentially inaccurate risk predictions. Thus, we moved from a formal alert system to an integrated data dashboard that embedded locally-collected data and enabled the residents to make their own evacuation decisions.”</a:t>
            </a:r>
          </a:p>
          <a:p>
            <a:endParaRPr lang="en-US" i="1" dirty="0"/>
          </a:p>
          <a:p>
            <a:r>
              <a:rPr lang="en-US" i="1" dirty="0"/>
              <a:t>“We learned that emergency managers may have challenges trusting and using crowdsourced data to make correct decisions and allocate resources properly to the affected population who need them most. As a result, we have reevaluated our earlier crowdsourced-based design to ensure that the information propagating through our system is trustworthy to all who use it.”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354577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400" advTm="60000"/>
    </mc:Choice>
    <mc:Fallback xmlns="">
      <p:transition advTm="60000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F56423F519358469B2A5B2A7355CB1F" ma:contentTypeVersion="5" ma:contentTypeDescription="Create a new document." ma:contentTypeScope="" ma:versionID="d31d63111a989018086fac1cc168dc1d">
  <xsd:schema xmlns:xsd="http://www.w3.org/2001/XMLSchema" xmlns:xs="http://www.w3.org/2001/XMLSchema" xmlns:p="http://schemas.microsoft.com/office/2006/metadata/properties" xmlns:ns2="7d8b48d2-7c6e-4bbd-962c-c73c5f726d13" targetNamespace="http://schemas.microsoft.com/office/2006/metadata/properties" ma:root="true" ma:fieldsID="ede8e6375236f08feadf1b3738a84b08" ns2:_="">
    <xsd:import namespace="7d8b48d2-7c6e-4bbd-962c-c73c5f726d1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8b48d2-7c6e-4bbd-962c-c73c5f726d1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E7F4F42-9071-480E-BCC0-08E81AA51F33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7d8b48d2-7c6e-4bbd-962c-c73c5f726d13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3C576B5-DBA7-4765-9704-7C645FBA1DA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35B8AAC-0D3B-4B63-A0B0-C59BADFF8C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8b48d2-7c6e-4bbd-962c-c73c5f726d1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15971</TotalTime>
  <Words>565</Words>
  <Application>Microsoft Macintosh PowerPoint</Application>
  <PresentationFormat>Widescreen</PresentationFormat>
  <Paragraphs>49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Garamond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Nilsen, Wendy</dc:creator>
  <cp:keywords/>
  <dc:description/>
  <cp:lastModifiedBy>Karns, Amy L</cp:lastModifiedBy>
  <cp:revision>295</cp:revision>
  <dcterms:created xsi:type="dcterms:W3CDTF">2016-01-15T22:20:06Z</dcterms:created>
  <dcterms:modified xsi:type="dcterms:W3CDTF">2023-12-14T16:46:38Z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0x0101008F56423F519358469B2A5B2A7355CB1F</vt:lpwstr>
  </property>
  <property fmtid="{D5CDD505-2E9C-101B-9397-08002B2CF9AE}" pid="3" name="Order">
    <vt:r8>1400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ComplianceAssetId">
    <vt:lpwstr/>
  </property>
  <property fmtid="{D5CDD505-2E9C-101B-9397-08002B2CF9AE}" pid="9" name="TemplateUrl">
    <vt:lpwstr/>
  </property>
</Properties>
</file>