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4"/>
  </p:sldMasterIdLst>
  <p:notesMasterIdLst>
    <p:notesMasterId r:id="rId10"/>
  </p:notesMasterIdLst>
  <p:sldIdLst>
    <p:sldId id="257" r:id="rId5"/>
    <p:sldId id="281" r:id="rId6"/>
    <p:sldId id="282" r:id="rId7"/>
    <p:sldId id="279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eleva, Mariya Z" initials="ZMZ" lastIdx="6" clrIdx="0">
    <p:extLst>
      <p:ext uri="{19B8F6BF-5375-455C-9EA6-DF929625EA0E}">
        <p15:presenceInfo xmlns:p15="http://schemas.microsoft.com/office/powerpoint/2012/main" userId="S::mzheleva@albany.edu::e1150846-d043-4a44-bbcc-3cb51c5066a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7" autoAdjust="0"/>
    <p:restoredTop sz="95782" autoAdjust="0"/>
  </p:normalViewPr>
  <p:slideViewPr>
    <p:cSldViewPr snapToGrid="0" snapToObjects="1">
      <p:cViewPr varScale="1">
        <p:scale>
          <a:sx n="118" d="100"/>
          <a:sy n="118" d="100"/>
        </p:scale>
        <p:origin x="944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ma, Vishal" userId="e4c90282-2cc3-469e-9845-61ddef539b43" providerId="ADAL" clId="{28504ABB-ADF4-4788-BCD7-1546FDD67384}"/>
    <pc:docChg chg="undo custSel addSld delSld modSld sldOrd">
      <pc:chgData name="Sharma, Vishal" userId="e4c90282-2cc3-469e-9845-61ddef539b43" providerId="ADAL" clId="{28504ABB-ADF4-4788-BCD7-1546FDD67384}" dt="2021-01-28T20:59:31.577" v="3295" actId="20577"/>
      <pc:docMkLst>
        <pc:docMk/>
      </pc:docMkLst>
      <pc:sldChg chg="modSp mod">
        <pc:chgData name="Sharma, Vishal" userId="e4c90282-2cc3-469e-9845-61ddef539b43" providerId="ADAL" clId="{28504ABB-ADF4-4788-BCD7-1546FDD67384}" dt="2021-01-28T20:59:31.577" v="3295" actId="20577"/>
        <pc:sldMkLst>
          <pc:docMk/>
          <pc:sldMk cId="1828376500" sldId="257"/>
        </pc:sldMkLst>
        <pc:spChg chg="mod">
          <ac:chgData name="Sharma, Vishal" userId="e4c90282-2cc3-469e-9845-61ddef539b43" providerId="ADAL" clId="{28504ABB-ADF4-4788-BCD7-1546FDD67384}" dt="2021-01-28T20:59:31.577" v="3295" actId="20577"/>
          <ac:spMkLst>
            <pc:docMk/>
            <pc:sldMk cId="1828376500" sldId="257"/>
            <ac:spMk id="11" creationId="{F935C280-BF33-F646-B19A-2FCF7D307EB4}"/>
          </ac:spMkLst>
        </pc:spChg>
      </pc:sldChg>
      <pc:sldChg chg="modSp del mod">
        <pc:chgData name="Sharma, Vishal" userId="e4c90282-2cc3-469e-9845-61ddef539b43" providerId="ADAL" clId="{28504ABB-ADF4-4788-BCD7-1546FDD67384}" dt="2021-01-21T20:39:19.809" v="2968" actId="47"/>
        <pc:sldMkLst>
          <pc:docMk/>
          <pc:sldMk cId="2096842574" sldId="268"/>
        </pc:sldMkLst>
        <pc:spChg chg="mod">
          <ac:chgData name="Sharma, Vishal" userId="e4c90282-2cc3-469e-9845-61ddef539b43" providerId="ADAL" clId="{28504ABB-ADF4-4788-BCD7-1546FDD67384}" dt="2021-01-21T20:31:44.160" v="2560" actId="1076"/>
          <ac:spMkLst>
            <pc:docMk/>
            <pc:sldMk cId="2096842574" sldId="268"/>
            <ac:spMk id="4" creationId="{C288C713-2628-F145-AB47-A08327E0737E}"/>
          </ac:spMkLst>
        </pc:spChg>
        <pc:spChg chg="mod">
          <ac:chgData name="Sharma, Vishal" userId="e4c90282-2cc3-469e-9845-61ddef539b43" providerId="ADAL" clId="{28504ABB-ADF4-4788-BCD7-1546FDD67384}" dt="2021-01-21T20:26:55.603" v="2396" actId="20577"/>
          <ac:spMkLst>
            <pc:docMk/>
            <pc:sldMk cId="2096842574" sldId="268"/>
            <ac:spMk id="5" creationId="{D3AEB445-AFB4-49FB-A3A4-7EF20D2ABAE6}"/>
          </ac:spMkLst>
        </pc:spChg>
        <pc:spChg chg="mod">
          <ac:chgData name="Sharma, Vishal" userId="e4c90282-2cc3-469e-9845-61ddef539b43" providerId="ADAL" clId="{28504ABB-ADF4-4788-BCD7-1546FDD67384}" dt="2021-01-21T20:27:57.966" v="2401" actId="20577"/>
          <ac:spMkLst>
            <pc:docMk/>
            <pc:sldMk cId="2096842574" sldId="268"/>
            <ac:spMk id="8" creationId="{00000000-0000-0000-0000-000000000000}"/>
          </ac:spMkLst>
        </pc:spChg>
      </pc:sldChg>
      <pc:sldChg chg="addSp delSp modSp mod modNotesTx">
        <pc:chgData name="Sharma, Vishal" userId="e4c90282-2cc3-469e-9845-61ddef539b43" providerId="ADAL" clId="{28504ABB-ADF4-4788-BCD7-1546FDD67384}" dt="2021-01-22T15:00:53.525" v="3266" actId="1076"/>
        <pc:sldMkLst>
          <pc:docMk/>
          <pc:sldMk cId="3628561531" sldId="277"/>
        </pc:sldMkLst>
        <pc:spChg chg="mod">
          <ac:chgData name="Sharma, Vishal" userId="e4c90282-2cc3-469e-9845-61ddef539b43" providerId="ADAL" clId="{28504ABB-ADF4-4788-BCD7-1546FDD67384}" dt="2021-01-21T20:26:49.105" v="2392" actId="20577"/>
          <ac:spMkLst>
            <pc:docMk/>
            <pc:sldMk cId="3628561531" sldId="277"/>
            <ac:spMk id="2" creationId="{9E8915AA-8720-4473-AA90-CE3234CAAA00}"/>
          </ac:spMkLst>
        </pc:spChg>
        <pc:spChg chg="mod">
          <ac:chgData name="Sharma, Vishal" userId="e4c90282-2cc3-469e-9845-61ddef539b43" providerId="ADAL" clId="{28504ABB-ADF4-4788-BCD7-1546FDD67384}" dt="2021-01-21T20:42:56.226" v="3022" actId="1076"/>
          <ac:spMkLst>
            <pc:docMk/>
            <pc:sldMk cId="3628561531" sldId="277"/>
            <ac:spMk id="3" creationId="{097D0845-E448-C341-809F-8F88CDFCBDA8}"/>
          </ac:spMkLst>
        </pc:spChg>
        <pc:spChg chg="mod">
          <ac:chgData name="Sharma, Vishal" userId="e4c90282-2cc3-469e-9845-61ddef539b43" providerId="ADAL" clId="{28504ABB-ADF4-4788-BCD7-1546FDD67384}" dt="2021-01-21T20:42:37.118" v="2994" actId="20577"/>
          <ac:spMkLst>
            <pc:docMk/>
            <pc:sldMk cId="3628561531" sldId="277"/>
            <ac:spMk id="8" creationId="{00000000-0000-0000-0000-000000000000}"/>
          </ac:spMkLst>
        </pc:spChg>
        <pc:spChg chg="del mod">
          <ac:chgData name="Sharma, Vishal" userId="e4c90282-2cc3-469e-9845-61ddef539b43" providerId="ADAL" clId="{28504ABB-ADF4-4788-BCD7-1546FDD67384}" dt="2021-01-21T21:31:30.344" v="3246" actId="478"/>
          <ac:spMkLst>
            <pc:docMk/>
            <pc:sldMk cId="3628561531" sldId="277"/>
            <ac:spMk id="11" creationId="{D7EFD3D9-032A-8C43-8A27-B99E7996FF11}"/>
          </ac:spMkLst>
        </pc:spChg>
        <pc:spChg chg="mod">
          <ac:chgData name="Sharma, Vishal" userId="e4c90282-2cc3-469e-9845-61ddef539b43" providerId="ADAL" clId="{28504ABB-ADF4-4788-BCD7-1546FDD67384}" dt="2021-01-22T14:09:59.612" v="3260" actId="20577"/>
          <ac:spMkLst>
            <pc:docMk/>
            <pc:sldMk cId="3628561531" sldId="277"/>
            <ac:spMk id="12" creationId="{728031BF-8B6F-5548-A095-3A7E1A12F57A}"/>
          </ac:spMkLst>
        </pc:spChg>
        <pc:spChg chg="mod">
          <ac:chgData name="Sharma, Vishal" userId="e4c90282-2cc3-469e-9845-61ddef539b43" providerId="ADAL" clId="{28504ABB-ADF4-4788-BCD7-1546FDD67384}" dt="2021-01-21T20:21:07.372" v="2131" actId="1076"/>
          <ac:spMkLst>
            <pc:docMk/>
            <pc:sldMk cId="3628561531" sldId="277"/>
            <ac:spMk id="13" creationId="{CA7F8677-8B31-E149-83D8-CCE38B59144C}"/>
          </ac:spMkLst>
        </pc:spChg>
        <pc:spChg chg="mod">
          <ac:chgData name="Sharma, Vishal" userId="e4c90282-2cc3-469e-9845-61ddef539b43" providerId="ADAL" clId="{28504ABB-ADF4-4788-BCD7-1546FDD67384}" dt="2021-01-21T20:46:47.160" v="3237" actId="20577"/>
          <ac:spMkLst>
            <pc:docMk/>
            <pc:sldMk cId="3628561531" sldId="277"/>
            <ac:spMk id="14" creationId="{11231CE6-99EB-CA46-9822-06CE4C0C348C}"/>
          </ac:spMkLst>
        </pc:spChg>
        <pc:spChg chg="mod">
          <ac:chgData name="Sharma, Vishal" userId="e4c90282-2cc3-469e-9845-61ddef539b43" providerId="ADAL" clId="{28504ABB-ADF4-4788-BCD7-1546FDD67384}" dt="2021-01-21T21:28:53.981" v="3245" actId="20577"/>
          <ac:spMkLst>
            <pc:docMk/>
            <pc:sldMk cId="3628561531" sldId="277"/>
            <ac:spMk id="16" creationId="{E61A0FD1-7DC1-2849-945A-2D93632ABCED}"/>
          </ac:spMkLst>
        </pc:spChg>
        <pc:spChg chg="mod">
          <ac:chgData name="Sharma, Vishal" userId="e4c90282-2cc3-469e-9845-61ddef539b43" providerId="ADAL" clId="{28504ABB-ADF4-4788-BCD7-1546FDD67384}" dt="2021-01-22T15:00:53.525" v="3266" actId="1076"/>
          <ac:spMkLst>
            <pc:docMk/>
            <pc:sldMk cId="3628561531" sldId="277"/>
            <ac:spMk id="17" creationId="{9A213692-19C8-B249-8C14-D18C8886EFA2}"/>
          </ac:spMkLst>
        </pc:spChg>
        <pc:spChg chg="mod">
          <ac:chgData name="Sharma, Vishal" userId="e4c90282-2cc3-469e-9845-61ddef539b43" providerId="ADAL" clId="{28504ABB-ADF4-4788-BCD7-1546FDD67384}" dt="2021-01-21T19:55:48.588" v="769" actId="1076"/>
          <ac:spMkLst>
            <pc:docMk/>
            <pc:sldMk cId="3628561531" sldId="277"/>
            <ac:spMk id="18" creationId="{7260841B-A48B-E844-AFFB-977AC7210B9D}"/>
          </ac:spMkLst>
        </pc:spChg>
        <pc:spChg chg="add mod">
          <ac:chgData name="Sharma, Vishal" userId="e4c90282-2cc3-469e-9845-61ddef539b43" providerId="ADAL" clId="{28504ABB-ADF4-4788-BCD7-1546FDD67384}" dt="2021-01-21T21:31:34.083" v="3248" actId="1076"/>
          <ac:spMkLst>
            <pc:docMk/>
            <pc:sldMk cId="3628561531" sldId="277"/>
            <ac:spMk id="19" creationId="{2AF51F76-8546-400A-A101-D93F6835CAA7}"/>
          </ac:spMkLst>
        </pc:spChg>
        <pc:spChg chg="mod">
          <ac:chgData name="Sharma, Vishal" userId="e4c90282-2cc3-469e-9845-61ddef539b43" providerId="ADAL" clId="{28504ABB-ADF4-4788-BCD7-1546FDD67384}" dt="2021-01-21T20:08:38.190" v="1541" actId="20577"/>
          <ac:spMkLst>
            <pc:docMk/>
            <pc:sldMk cId="3628561531" sldId="277"/>
            <ac:spMk id="67" creationId="{97CD5BD0-A977-1345-A37F-59ED0908DD1C}"/>
          </ac:spMkLst>
        </pc:spChg>
      </pc:sldChg>
      <pc:sldChg chg="delSp modSp mod modNotesTx">
        <pc:chgData name="Sharma, Vishal" userId="e4c90282-2cc3-469e-9845-61ddef539b43" providerId="ADAL" clId="{28504ABB-ADF4-4788-BCD7-1546FDD67384}" dt="2021-01-22T15:00:44.617" v="3262" actId="20577"/>
        <pc:sldMkLst>
          <pc:docMk/>
          <pc:sldMk cId="2215316544" sldId="279"/>
        </pc:sldMkLst>
        <pc:spChg chg="mod">
          <ac:chgData name="Sharma, Vishal" userId="e4c90282-2cc3-469e-9845-61ddef539b43" providerId="ADAL" clId="{28504ABB-ADF4-4788-BCD7-1546FDD67384}" dt="2021-01-22T15:00:44.617" v="3262" actId="20577"/>
          <ac:spMkLst>
            <pc:docMk/>
            <pc:sldMk cId="2215316544" sldId="279"/>
            <ac:spMk id="4" creationId="{F1CFB2C2-54A0-482A-ABE1-1570D5BAAB89}"/>
          </ac:spMkLst>
        </pc:spChg>
        <pc:spChg chg="mod">
          <ac:chgData name="Sharma, Vishal" userId="e4c90282-2cc3-469e-9845-61ddef539b43" providerId="ADAL" clId="{28504ABB-ADF4-4788-BCD7-1546FDD67384}" dt="2021-01-21T20:41:55.862" v="2981" actId="20577"/>
          <ac:spMkLst>
            <pc:docMk/>
            <pc:sldMk cId="2215316544" sldId="279"/>
            <ac:spMk id="5" creationId="{2A65DA65-352E-48B3-8DBF-2A327D13A92B}"/>
          </ac:spMkLst>
        </pc:spChg>
        <pc:spChg chg="del">
          <ac:chgData name="Sharma, Vishal" userId="e4c90282-2cc3-469e-9845-61ddef539b43" providerId="ADAL" clId="{28504ABB-ADF4-4788-BCD7-1546FDD67384}" dt="2021-01-21T16:31:06.255" v="3" actId="478"/>
          <ac:spMkLst>
            <pc:docMk/>
            <pc:sldMk cId="2215316544" sldId="279"/>
            <ac:spMk id="6" creationId="{A2ECC262-AD62-4C54-AFF1-719D55511482}"/>
          </ac:spMkLst>
        </pc:spChg>
      </pc:sldChg>
      <pc:sldChg chg="delSp modSp add mod ord">
        <pc:chgData name="Sharma, Vishal" userId="e4c90282-2cc3-469e-9845-61ddef539b43" providerId="ADAL" clId="{28504ABB-ADF4-4788-BCD7-1546FDD67384}" dt="2021-01-21T20:42:06.449" v="2986" actId="20577"/>
        <pc:sldMkLst>
          <pc:docMk/>
          <pc:sldMk cId="3545772153" sldId="280"/>
        </pc:sldMkLst>
        <pc:spChg chg="mod">
          <ac:chgData name="Sharma, Vishal" userId="e4c90282-2cc3-469e-9845-61ddef539b43" providerId="ADAL" clId="{28504ABB-ADF4-4788-BCD7-1546FDD67384}" dt="2021-01-21T20:42:06.449" v="2986" actId="20577"/>
          <ac:spMkLst>
            <pc:docMk/>
            <pc:sldMk cId="3545772153" sldId="280"/>
            <ac:spMk id="4" creationId="{373D375D-C759-43A7-B811-4079584A124E}"/>
          </ac:spMkLst>
        </pc:spChg>
        <pc:spChg chg="mod">
          <ac:chgData name="Sharma, Vishal" userId="e4c90282-2cc3-469e-9845-61ddef539b43" providerId="ADAL" clId="{28504ABB-ADF4-4788-BCD7-1546FDD67384}" dt="2021-01-21T20:38:39.550" v="2967" actId="20577"/>
          <ac:spMkLst>
            <pc:docMk/>
            <pc:sldMk cId="3545772153" sldId="280"/>
            <ac:spMk id="6" creationId="{6CC8A4C9-6516-4F59-901C-D24392009710}"/>
          </ac:spMkLst>
        </pc:spChg>
        <pc:spChg chg="mod">
          <ac:chgData name="Sharma, Vishal" userId="e4c90282-2cc3-469e-9845-61ddef539b43" providerId="ADAL" clId="{28504ABB-ADF4-4788-BCD7-1546FDD67384}" dt="2021-01-21T20:38:17.150" v="2939" actId="1076"/>
          <ac:spMkLst>
            <pc:docMk/>
            <pc:sldMk cId="3545772153" sldId="280"/>
            <ac:spMk id="7" creationId="{373DBFBF-1707-E649-BC58-D04ADF4D0AB4}"/>
          </ac:spMkLst>
        </pc:spChg>
        <pc:picChg chg="del mod">
          <ac:chgData name="Sharma, Vishal" userId="e4c90282-2cc3-469e-9845-61ddef539b43" providerId="ADAL" clId="{28504ABB-ADF4-4788-BCD7-1546FDD67384}" dt="2021-01-21T20:34:11.610" v="2620" actId="478"/>
          <ac:picMkLst>
            <pc:docMk/>
            <pc:sldMk cId="3545772153" sldId="280"/>
            <ac:picMk id="5" creationId="{FEE84E76-39B8-432F-AE57-21306C452A81}"/>
          </ac:picMkLst>
        </pc:picChg>
      </pc:sldChg>
      <pc:sldChg chg="addSp delSp modSp mod">
        <pc:chgData name="Sharma, Vishal" userId="e4c90282-2cc3-469e-9845-61ddef539b43" providerId="ADAL" clId="{28504ABB-ADF4-4788-BCD7-1546FDD67384}" dt="2021-01-28T20:24:11.346" v="3277"/>
        <pc:sldMkLst>
          <pc:docMk/>
          <pc:sldMk cId="2093868398" sldId="283"/>
        </pc:sldMkLst>
        <pc:spChg chg="del">
          <ac:chgData name="Sharma, Vishal" userId="e4c90282-2cc3-469e-9845-61ddef539b43" providerId="ADAL" clId="{28504ABB-ADF4-4788-BCD7-1546FDD67384}" dt="2021-01-28T20:24:11.068" v="3276" actId="478"/>
          <ac:spMkLst>
            <pc:docMk/>
            <pc:sldMk cId="2093868398" sldId="283"/>
            <ac:spMk id="8" creationId="{00000000-0000-0000-0000-000000000000}"/>
          </ac:spMkLst>
        </pc:spChg>
        <pc:spChg chg="add mod">
          <ac:chgData name="Sharma, Vishal" userId="e4c90282-2cc3-469e-9845-61ddef539b43" providerId="ADAL" clId="{28504ABB-ADF4-4788-BCD7-1546FDD67384}" dt="2021-01-28T20:24:11.346" v="3277"/>
          <ac:spMkLst>
            <pc:docMk/>
            <pc:sldMk cId="2093868398" sldId="283"/>
            <ac:spMk id="21" creationId="{640017D1-62C9-47CE-AA21-558F47F2CB91}"/>
          </ac:spMkLst>
        </pc:spChg>
      </pc:sldChg>
    </pc:docChg>
  </pc:docChgLst>
  <pc:docChgLst>
    <pc:chgData name="Sharma, Vishal" userId="e4c90282-2cc3-469e-9845-61ddef539b43" providerId="ADAL" clId="{43D01F63-77D8-4546-A317-C24D9684ADAA}"/>
    <pc:docChg chg="modSld">
      <pc:chgData name="Sharma, Vishal" userId="e4c90282-2cc3-469e-9845-61ddef539b43" providerId="ADAL" clId="{43D01F63-77D8-4546-A317-C24D9684ADAA}" dt="2022-07-05T15:20:38.736" v="3" actId="20577"/>
      <pc:docMkLst>
        <pc:docMk/>
      </pc:docMkLst>
      <pc:sldChg chg="modSp mod">
        <pc:chgData name="Sharma, Vishal" userId="e4c90282-2cc3-469e-9845-61ddef539b43" providerId="ADAL" clId="{43D01F63-77D8-4546-A317-C24D9684ADAA}" dt="2022-07-05T15:20:38.736" v="3" actId="20577"/>
        <pc:sldMkLst>
          <pc:docMk/>
          <pc:sldMk cId="1828376500" sldId="257"/>
        </pc:sldMkLst>
        <pc:spChg chg="mod">
          <ac:chgData name="Sharma, Vishal" userId="e4c90282-2cc3-469e-9845-61ddef539b43" providerId="ADAL" clId="{43D01F63-77D8-4546-A317-C24D9684ADAA}" dt="2022-07-05T15:20:38.736" v="3" actId="20577"/>
          <ac:spMkLst>
            <pc:docMk/>
            <pc:sldMk cId="1828376500" sldId="257"/>
            <ac:spMk id="11" creationId="{F935C280-BF33-F646-B19A-2FCF7D307EB4}"/>
          </ac:spMkLst>
        </pc:spChg>
        <pc:spChg chg="mod">
          <ac:chgData name="Sharma, Vishal" userId="e4c90282-2cc3-469e-9845-61ddef539b43" providerId="ADAL" clId="{43D01F63-77D8-4546-A317-C24D9684ADAA}" dt="2022-07-05T15:20:27.928" v="1" actId="20577"/>
          <ac:spMkLst>
            <pc:docMk/>
            <pc:sldMk cId="1828376500" sldId="257"/>
            <ac:spMk id="13" creationId="{00000000-0000-0000-0000-000000000000}"/>
          </ac:spMkLst>
        </pc:spChg>
      </pc:sldChg>
    </pc:docChg>
  </pc:docChgLst>
  <pc:docChgLst>
    <pc:chgData name="Sharma, Vishal" userId="e4c90282-2cc3-469e-9845-61ddef539b43" providerId="ADAL" clId="{2B082713-3712-4A28-B2D7-F9249BE16C06}"/>
    <pc:docChg chg="delSld modSld">
      <pc:chgData name="Sharma, Vishal" userId="e4c90282-2cc3-469e-9845-61ddef539b43" providerId="ADAL" clId="{2B082713-3712-4A28-B2D7-F9249BE16C06}" dt="2022-06-15T14:44:53.654" v="11" actId="2696"/>
      <pc:docMkLst>
        <pc:docMk/>
      </pc:docMkLst>
      <pc:sldChg chg="modSp mod">
        <pc:chgData name="Sharma, Vishal" userId="e4c90282-2cc3-469e-9845-61ddef539b43" providerId="ADAL" clId="{2B082713-3712-4A28-B2D7-F9249BE16C06}" dt="2022-06-15T14:44:46.885" v="10" actId="20577"/>
        <pc:sldMkLst>
          <pc:docMk/>
          <pc:sldMk cId="2215316544" sldId="279"/>
        </pc:sldMkLst>
        <pc:spChg chg="mod">
          <ac:chgData name="Sharma, Vishal" userId="e4c90282-2cc3-469e-9845-61ddef539b43" providerId="ADAL" clId="{2B082713-3712-4A28-B2D7-F9249BE16C06}" dt="2022-06-15T14:44:46.885" v="10" actId="20577"/>
          <ac:spMkLst>
            <pc:docMk/>
            <pc:sldMk cId="2215316544" sldId="279"/>
            <ac:spMk id="5" creationId="{2A65DA65-352E-48B3-8DBF-2A327D13A92B}"/>
          </ac:spMkLst>
        </pc:spChg>
      </pc:sldChg>
      <pc:sldChg chg="modSp mod">
        <pc:chgData name="Sharma, Vishal" userId="e4c90282-2cc3-469e-9845-61ddef539b43" providerId="ADAL" clId="{2B082713-3712-4A28-B2D7-F9249BE16C06}" dt="2022-06-15T14:44:42.311" v="3" actId="20577"/>
        <pc:sldMkLst>
          <pc:docMk/>
          <pc:sldMk cId="3545772153" sldId="280"/>
        </pc:sldMkLst>
        <pc:spChg chg="mod">
          <ac:chgData name="Sharma, Vishal" userId="e4c90282-2cc3-469e-9845-61ddef539b43" providerId="ADAL" clId="{2B082713-3712-4A28-B2D7-F9249BE16C06}" dt="2022-06-15T14:44:42.311" v="3" actId="20577"/>
          <ac:spMkLst>
            <pc:docMk/>
            <pc:sldMk cId="3545772153" sldId="280"/>
            <ac:spMk id="4" creationId="{373D375D-C759-43A7-B811-4079584A124E}"/>
          </ac:spMkLst>
        </pc:spChg>
      </pc:sldChg>
      <pc:sldChg chg="del">
        <pc:chgData name="Sharma, Vishal" userId="e4c90282-2cc3-469e-9845-61ddef539b43" providerId="ADAL" clId="{2B082713-3712-4A28-B2D7-F9249BE16C06}" dt="2022-06-15T14:44:53.654" v="11" actId="2696"/>
        <pc:sldMkLst>
          <pc:docMk/>
          <pc:sldMk cId="2093868398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CB06A-0753-8142-AC4A-D731667376E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3F6D4-C46E-5B48-9C82-B3110DDD8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5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7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16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+mj-lt"/>
                <a:ea typeface="Arial" charset="0"/>
                <a:cs typeface="Arial" charset="0"/>
              </a:rPr>
              <a:t>Inclusion of </a:t>
            </a:r>
            <a:r>
              <a:rPr lang="en-US" b="1" u="sng" dirty="0">
                <a:latin typeface="+mj-lt"/>
                <a:ea typeface="Arial" charset="0"/>
                <a:cs typeface="Arial" charset="0"/>
              </a:rPr>
              <a:t>data visualization, photos or video demonstrations</a:t>
            </a:r>
            <a:r>
              <a:rPr lang="en-US" b="1" dirty="0">
                <a:latin typeface="+mj-lt"/>
                <a:ea typeface="Arial" charset="0"/>
                <a:cs typeface="Arial" charset="0"/>
              </a:rPr>
              <a:t> that concretely exhibits project outcomes is strongly encouraged for this portion of the lightning talk.</a:t>
            </a:r>
            <a:endParaRPr lang="en-US" dirty="0">
              <a:latin typeface="+mj-lt"/>
              <a:ea typeface="Arial" charset="0"/>
              <a:cs typeface="Arial" charset="0"/>
            </a:endParaRPr>
          </a:p>
          <a:p>
            <a:pPr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8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2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0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5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2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5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9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2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2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171096"/>
            <a:ext cx="12192000" cy="16328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0"/>
            <a:ext cx="12192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Planning Grants - LIGHTNING TALK TEMPLATE </a:t>
            </a:r>
            <a:r>
              <a:rPr lang="en-US" sz="1600">
                <a:latin typeface="Arial" charset="0"/>
                <a:ea typeface="Arial" charset="0"/>
                <a:cs typeface="Arial" charset="0"/>
              </a:rPr>
              <a:t>FOR 2024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S&amp;CC PI MEETING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35C280-BF33-F646-B19A-2FCF7D307EB4}"/>
              </a:ext>
            </a:extLst>
          </p:cNvPr>
          <p:cNvSpPr/>
          <p:nvPr/>
        </p:nvSpPr>
        <p:spPr>
          <a:xfrm>
            <a:off x="0" y="411388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PROPOSAL TITLE (Do not include award type here, </a:t>
            </a:r>
            <a:r>
              <a:rPr lang="en-US" sz="2000" b="1" dirty="0" err="1">
                <a:latin typeface="Arial" charset="0"/>
                <a:ea typeface="Arial" charset="0"/>
                <a:cs typeface="Arial" charset="0"/>
              </a:rPr>
              <a:t>eg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: SCC-PG:)</a:t>
            </a: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NSF </a:t>
            </a:r>
            <a:r>
              <a:rPr lang="en-US" sz="1600" b="1" dirty="0" err="1">
                <a:latin typeface="Arial" charset="0"/>
                <a:ea typeface="Arial" charset="0"/>
                <a:cs typeface="Arial" charset="0"/>
              </a:rPr>
              <a:t>Project_ID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Lead PI, Institution</a:t>
            </a: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Award Type (IRG, PG, RCN </a:t>
            </a:r>
            <a:r>
              <a:rPr lang="en-US" sz="1600" b="1" dirty="0" err="1"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, Solicitation Year (ex: PG, FY2021)</a:t>
            </a:r>
          </a:p>
          <a:p>
            <a:pPr algn="ctr"/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07775" y="1862021"/>
            <a:ext cx="6066024" cy="2531686"/>
            <a:chOff x="142203" y="4015240"/>
            <a:chExt cx="6066024" cy="2266384"/>
          </a:xfrm>
        </p:grpSpPr>
        <p:cxnSp>
          <p:nvCxnSpPr>
            <p:cNvPr id="20" name="Straight Connector 19"/>
            <p:cNvCxnSpPr/>
            <p:nvPr/>
          </p:nvCxnSpPr>
          <p:spPr>
            <a:xfrm flipH="1" flipV="1">
              <a:off x="202911" y="4361235"/>
              <a:ext cx="5689599" cy="9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142203" y="4015240"/>
              <a:ext cx="6066024" cy="2266384"/>
              <a:chOff x="244092" y="3124201"/>
              <a:chExt cx="6066024" cy="2266384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609600" y="42672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26009" y="3506063"/>
                <a:ext cx="5984107" cy="523495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endParaRPr lang="en-US" sz="1600" i="1" dirty="0">
                  <a:latin typeface="Garamond" charset="0"/>
                  <a:ea typeface="Garamond" charset="0"/>
                  <a:cs typeface="Garamond" charset="0"/>
                </a:endParaRPr>
              </a:p>
              <a:p>
                <a:pPr marL="91440" indent="-182880">
                  <a:buSzPct val="25000"/>
                  <a:buFont typeface="Arial" charset="0"/>
                  <a:buChar char="•"/>
                </a:pPr>
                <a:endParaRPr lang="en-US" sz="1600" i="1" dirty="0">
                  <a:latin typeface="Garamond" charset="0"/>
                  <a:ea typeface="Garamond" charset="0"/>
                  <a:cs typeface="Garamond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04799" y="3124201"/>
                <a:ext cx="5689600" cy="2266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4092" y="3150470"/>
                <a:ext cx="5823892" cy="330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Principal Research Investigators (Name, Institution)</a:t>
                </a: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6186683" y="1848973"/>
            <a:ext cx="6005317" cy="2565523"/>
            <a:chOff x="202910" y="4015240"/>
            <a:chExt cx="6005317" cy="2266384"/>
          </a:xfrm>
        </p:grpSpPr>
        <p:cxnSp>
          <p:nvCxnSpPr>
            <p:cNvPr id="27" name="Straight Connector 26"/>
            <p:cNvCxnSpPr/>
            <p:nvPr/>
          </p:nvCxnSpPr>
          <p:spPr>
            <a:xfrm flipH="1" flipV="1">
              <a:off x="202911" y="4361235"/>
              <a:ext cx="5689599" cy="9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202910" y="4015240"/>
              <a:ext cx="6005317" cy="2266384"/>
              <a:chOff x="304799" y="3124201"/>
              <a:chExt cx="6005317" cy="2266384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609600" y="42672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26009" y="3506063"/>
                <a:ext cx="5984107" cy="299079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tx1"/>
                  </a:buClr>
                  <a:buSzPct val="100000"/>
                  <a:buFont typeface="Arial" charset="0"/>
                  <a:buChar char="•"/>
                </a:pPr>
                <a:endParaRPr lang="en-US" sz="16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04799" y="3124201"/>
                <a:ext cx="5689600" cy="2266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82691" y="3141155"/>
                <a:ext cx="5517399" cy="326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Community Partners (Name, Institution)</a:t>
                </a: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F9C356F-8892-4489-B06B-7770F01EFAC1}"/>
              </a:ext>
            </a:extLst>
          </p:cNvPr>
          <p:cNvSpPr txBox="1"/>
          <p:nvPr/>
        </p:nvSpPr>
        <p:spPr>
          <a:xfrm>
            <a:off x="2196098" y="5091656"/>
            <a:ext cx="7799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slide serves as a brief Introduction to investigators and community partners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D81167-EBC6-4159-8BED-E251480A949A}"/>
              </a:ext>
            </a:extLst>
          </p:cNvPr>
          <p:cNvSpPr txBox="1"/>
          <p:nvPr/>
        </p:nvSpPr>
        <p:spPr>
          <a:xfrm>
            <a:off x="268482" y="6284891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15(s)</a:t>
            </a:r>
          </a:p>
        </p:txBody>
      </p:sp>
    </p:spTree>
    <p:extLst>
      <p:ext uri="{BB962C8B-B14F-4D97-AF65-F5344CB8AC3E}">
        <p14:creationId xmlns:p14="http://schemas.microsoft.com/office/powerpoint/2010/main" val="182837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Tm="30000"/>
    </mc:Choice>
    <mc:Fallback xmlns="">
      <p:transition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783252A-6565-42F0-9468-E3FC7B0F01FF}"/>
              </a:ext>
            </a:extLst>
          </p:cNvPr>
          <p:cNvSpPr/>
          <p:nvPr/>
        </p:nvSpPr>
        <p:spPr>
          <a:xfrm>
            <a:off x="6546783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3EFAD4-DB85-41DF-A091-CDAFE7C790C4}"/>
              </a:ext>
            </a:extLst>
          </p:cNvPr>
          <p:cNvSpPr/>
          <p:nvPr/>
        </p:nvSpPr>
        <p:spPr>
          <a:xfrm>
            <a:off x="373510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8915AA-8720-4473-AA90-CE3234CAAA00}"/>
              </a:ext>
            </a:extLst>
          </p:cNvPr>
          <p:cNvSpPr txBox="1"/>
          <p:nvPr/>
        </p:nvSpPr>
        <p:spPr>
          <a:xfrm>
            <a:off x="89951" y="6379197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A11AA2-3AD9-4148-A107-607C73CB4E1E}"/>
              </a:ext>
            </a:extLst>
          </p:cNvPr>
          <p:cNvSpPr/>
          <p:nvPr/>
        </p:nvSpPr>
        <p:spPr>
          <a:xfrm>
            <a:off x="663284" y="2504555"/>
            <a:ext cx="43594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A visual representation of your project and the desired products/outcomes, as well as how your activities are helping you achieve this. In the schematic, include how the researchers and community stakeholders feed into the project.</a:t>
            </a:r>
          </a:p>
        </p:txBody>
      </p:sp>
      <p:sp>
        <p:nvSpPr>
          <p:cNvPr id="21" name="Title 8">
            <a:extLst>
              <a:ext uri="{FF2B5EF4-FFF2-40B4-BE49-F238E27FC236}">
                <a16:creationId xmlns:a16="http://schemas.microsoft.com/office/drawing/2014/main" id="{9A3A1FDF-60BD-4000-B265-992AE065420C}"/>
              </a:ext>
            </a:extLst>
          </p:cNvPr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77090F-8F36-434C-B6D7-C14AEFDA8846}"/>
              </a:ext>
            </a:extLst>
          </p:cNvPr>
          <p:cNvSpPr txBox="1"/>
          <p:nvPr/>
        </p:nvSpPr>
        <p:spPr>
          <a:xfrm>
            <a:off x="7078829" y="2504554"/>
            <a:ext cx="425485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Describe the vision for a future IRG proposal, which could include the applied research components, fundamental research advances and pilot activities with the community.</a:t>
            </a:r>
          </a:p>
          <a:p>
            <a:pPr lvl="1"/>
            <a:endParaRPr lang="en-US" b="1" u="sng" dirty="0">
              <a:solidFill>
                <a:srgbClr val="FF0000"/>
              </a:solidFill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(1-2 bullets addressing this)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BE36CE-617C-46B6-ADE9-FDD759A59B25}"/>
              </a:ext>
            </a:extLst>
          </p:cNvPr>
          <p:cNvSpPr txBox="1"/>
          <p:nvPr/>
        </p:nvSpPr>
        <p:spPr>
          <a:xfrm>
            <a:off x="2137805" y="1451876"/>
            <a:ext cx="179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Visual Schematic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E1961F-4B75-4236-89EF-84062F14BF67}"/>
              </a:ext>
            </a:extLst>
          </p:cNvPr>
          <p:cNvSpPr txBox="1"/>
          <p:nvPr/>
        </p:nvSpPr>
        <p:spPr>
          <a:xfrm>
            <a:off x="8455700" y="1452841"/>
            <a:ext cx="1501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Project Vision</a:t>
            </a:r>
          </a:p>
        </p:txBody>
      </p:sp>
    </p:spTree>
    <p:extLst>
      <p:ext uri="{BB962C8B-B14F-4D97-AF65-F5344CB8AC3E}">
        <p14:creationId xmlns:p14="http://schemas.microsoft.com/office/powerpoint/2010/main" val="215610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0" advTm="60000"/>
    </mc:Choice>
    <mc:Fallback xmlns="">
      <p:transition spd="slow" advTm="6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7793C1-2495-40C5-B442-F4D55A19AEDF}"/>
              </a:ext>
            </a:extLst>
          </p:cNvPr>
          <p:cNvSpPr/>
          <p:nvPr/>
        </p:nvSpPr>
        <p:spPr>
          <a:xfrm>
            <a:off x="6561038" y="971343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0CF8F3-441C-4304-8071-E61D6C4B7DA4}"/>
              </a:ext>
            </a:extLst>
          </p:cNvPr>
          <p:cNvSpPr/>
          <p:nvPr/>
        </p:nvSpPr>
        <p:spPr>
          <a:xfrm>
            <a:off x="373510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8915AA-8720-4473-AA90-CE3234CAAA00}"/>
              </a:ext>
            </a:extLst>
          </p:cNvPr>
          <p:cNvSpPr txBox="1"/>
          <p:nvPr/>
        </p:nvSpPr>
        <p:spPr>
          <a:xfrm>
            <a:off x="0" y="6414257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7F8677-8B31-E149-83D8-CCE38B59144C}"/>
              </a:ext>
            </a:extLst>
          </p:cNvPr>
          <p:cNvSpPr/>
          <p:nvPr/>
        </p:nvSpPr>
        <p:spPr>
          <a:xfrm>
            <a:off x="597531" y="2236980"/>
            <a:ext cx="48709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What is the problem being addressed and how have the needs of the target community (e.g., end-users, beneficiaries and community stakeholders) helped to shape the vision and activities of the project? </a:t>
            </a:r>
          </a:p>
          <a:p>
            <a:pPr lvl="1"/>
            <a:endParaRPr lang="en-US" b="1" u="sng" dirty="0"/>
          </a:p>
          <a:p>
            <a:pPr lvl="1"/>
            <a:r>
              <a:rPr lang="en-US" sz="1800" b="1" u="sng" dirty="0"/>
              <a:t>Be sure to mention the City, State of the target community, as well as community partners (mention this only within this section)</a:t>
            </a:r>
          </a:p>
          <a:p>
            <a:pPr lvl="1"/>
            <a:endParaRPr lang="en-US" b="1" u="sng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(1-2 bullets addressing this)</a:t>
            </a:r>
            <a:endParaRPr lang="en-US" sz="1800" b="1" u="sng" dirty="0"/>
          </a:p>
          <a:p>
            <a:pPr lvl="1"/>
            <a:endParaRPr lang="en-US" b="1" u="sng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231CE6-99EB-CA46-9822-06CE4C0C348C}"/>
              </a:ext>
            </a:extLst>
          </p:cNvPr>
          <p:cNvSpPr/>
          <p:nvPr/>
        </p:nvSpPr>
        <p:spPr>
          <a:xfrm>
            <a:off x="6450113" y="2244872"/>
            <a:ext cx="52374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Describe planning grant activities which may include project team building, as well as refining research and pilot concepts together with community stakeholder engagement and feedback.</a:t>
            </a:r>
          </a:p>
          <a:p>
            <a:pPr lvl="1"/>
            <a:endParaRPr lang="en-US" b="1" u="sng" dirty="0"/>
          </a:p>
          <a:p>
            <a:pPr lvl="1"/>
            <a:r>
              <a:rPr lang="en-US" b="1" u="sng" dirty="0"/>
              <a:t>Highlight completed activities in green, ongoing in blue, and anticipated activities in purple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213692-19C8-B249-8C14-D18C8886EFA2}"/>
              </a:ext>
            </a:extLst>
          </p:cNvPr>
          <p:cNvSpPr txBox="1"/>
          <p:nvPr/>
        </p:nvSpPr>
        <p:spPr>
          <a:xfrm>
            <a:off x="1883279" y="1730129"/>
            <a:ext cx="229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Use-Inspired Research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60841B-A48B-E844-AFFB-977AC7210B9D}"/>
              </a:ext>
            </a:extLst>
          </p:cNvPr>
          <p:cNvSpPr txBox="1"/>
          <p:nvPr/>
        </p:nvSpPr>
        <p:spPr>
          <a:xfrm>
            <a:off x="8526253" y="1730129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PG Activities</a:t>
            </a:r>
          </a:p>
        </p:txBody>
      </p:sp>
      <p:sp>
        <p:nvSpPr>
          <p:cNvPr id="19" name="Title 8">
            <a:extLst>
              <a:ext uri="{FF2B5EF4-FFF2-40B4-BE49-F238E27FC236}">
                <a16:creationId xmlns:a16="http://schemas.microsoft.com/office/drawing/2014/main" id="{BC2DB99C-CBBF-46D2-B347-F5389608CE17}"/>
              </a:ext>
            </a:extLst>
          </p:cNvPr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Overview</a:t>
            </a:r>
          </a:p>
        </p:txBody>
      </p:sp>
    </p:spTree>
    <p:extLst>
      <p:ext uri="{BB962C8B-B14F-4D97-AF65-F5344CB8AC3E}">
        <p14:creationId xmlns:p14="http://schemas.microsoft.com/office/powerpoint/2010/main" val="7038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0" advTm="60000"/>
    </mc:Choice>
    <mc:Fallback xmlns="">
      <p:transition spd="slow" advTm="6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8"/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Update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FB2C2-54A0-482A-ABE1-1570D5BAAB89}"/>
              </a:ext>
            </a:extLst>
          </p:cNvPr>
          <p:cNvSpPr txBox="1"/>
          <p:nvPr/>
        </p:nvSpPr>
        <p:spPr>
          <a:xfrm>
            <a:off x="2126233" y="2069061"/>
            <a:ext cx="81323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+mj-lt"/>
              </a:rPr>
              <a:t>Describe your activities to date.</a:t>
            </a:r>
          </a:p>
          <a:p>
            <a:pPr algn="just"/>
            <a:endParaRPr lang="en-US" b="1" dirty="0">
              <a:latin typeface="+mj-lt"/>
            </a:endParaRPr>
          </a:p>
          <a:p>
            <a:pPr algn="just"/>
            <a:r>
              <a:rPr lang="en-US" b="1" dirty="0">
                <a:latin typeface="+mj-lt"/>
              </a:rPr>
              <a:t>Emphasize planning grant activities that have been carried out over the course of this project and how they are preparing your team towards submitting an IRG project.</a:t>
            </a:r>
          </a:p>
          <a:p>
            <a:pPr algn="just"/>
            <a:endParaRPr lang="en-US" b="1" dirty="0">
              <a:latin typeface="+mj-lt"/>
              <a:ea typeface="Arial" charset="0"/>
              <a:cs typeface="Arial" charset="0"/>
            </a:endParaRPr>
          </a:p>
          <a:p>
            <a:pPr algn="just"/>
            <a:r>
              <a:rPr lang="en-US" b="1" dirty="0">
                <a:latin typeface="+mj-lt"/>
                <a:ea typeface="Arial" charset="0"/>
                <a:cs typeface="Arial" charset="0"/>
              </a:rPr>
              <a:t>You may include visuals if appropriate.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65DA65-352E-48B3-8DBF-2A327D13A92B}"/>
              </a:ext>
            </a:extLst>
          </p:cNvPr>
          <p:cNvSpPr txBox="1"/>
          <p:nvPr/>
        </p:nvSpPr>
        <p:spPr>
          <a:xfrm>
            <a:off x="329080" y="6181859"/>
            <a:ext cx="2407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1(m)</a:t>
            </a:r>
          </a:p>
        </p:txBody>
      </p:sp>
    </p:spTree>
    <p:extLst>
      <p:ext uri="{BB962C8B-B14F-4D97-AF65-F5344CB8AC3E}">
        <p14:creationId xmlns:p14="http://schemas.microsoft.com/office/powerpoint/2010/main" val="22153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60000"/>
    </mc:Choice>
    <mc:Fallback xmlns="">
      <p:transition advTm="6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8"/>
          <p:cNvSpPr txBox="1">
            <a:spLocks/>
          </p:cNvSpPr>
          <p:nvPr/>
        </p:nvSpPr>
        <p:spPr>
          <a:xfrm>
            <a:off x="1285875" y="201699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C8A4C9-6516-4F59-901C-D24392009710}"/>
              </a:ext>
            </a:extLst>
          </p:cNvPr>
          <p:cNvSpPr txBox="1"/>
          <p:nvPr/>
        </p:nvSpPr>
        <p:spPr>
          <a:xfrm>
            <a:off x="374388" y="1445539"/>
            <a:ext cx="11817612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have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grant activities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shaped or evolved the long-term vision of the project? Specifically, we want to understand how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with your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(e.g., researchers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community partners) and feedback from the target community is informing your vision for the future IRG project. Give one or two specific examples.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3D375D-C759-43A7-B811-4079584A124E}"/>
              </a:ext>
            </a:extLst>
          </p:cNvPr>
          <p:cNvSpPr txBox="1"/>
          <p:nvPr/>
        </p:nvSpPr>
        <p:spPr>
          <a:xfrm>
            <a:off x="0" y="64529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45(s)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DBFBF-1707-E649-BC58-D04ADF4D0AB4}"/>
              </a:ext>
            </a:extLst>
          </p:cNvPr>
          <p:cNvSpPr txBox="1"/>
          <p:nvPr/>
        </p:nvSpPr>
        <p:spPr>
          <a:xfrm>
            <a:off x="566551" y="2980436"/>
            <a:ext cx="110588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Examples: </a:t>
            </a:r>
          </a:p>
          <a:p>
            <a:r>
              <a:rPr lang="en-US" i="1" dirty="0"/>
              <a:t>“We learned that the residents were not comfortable with a warning system in which government officials would offer evacuation based on potentially inaccurate risk predictions. Thus, we moved from a formal alert system to an integrated data dashboard that embedded locally-collected data and enabled the residents to make their own evacuation decisions.”</a:t>
            </a:r>
          </a:p>
          <a:p>
            <a:endParaRPr lang="en-US" i="1" dirty="0"/>
          </a:p>
          <a:p>
            <a:r>
              <a:rPr lang="en-US" i="1" dirty="0"/>
              <a:t>“We learned that emergency managers may have challenges trusting and using crowdsourced data to make correct decisions and allocate resources properly to the affected population who need them most. As a result, we have reevaluated our earlier crowdsourced-based design to ensure that the information propagating through our system is trustworthy to all who use it.”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4577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60000"/>
    </mc:Choice>
    <mc:Fallback xmlns="">
      <p:transition advTm="6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56423F519358469B2A5B2A7355CB1F" ma:contentTypeVersion="5" ma:contentTypeDescription="Create a new document." ma:contentTypeScope="" ma:versionID="d31d63111a989018086fac1cc168dc1d">
  <xsd:schema xmlns:xsd="http://www.w3.org/2001/XMLSchema" xmlns:xs="http://www.w3.org/2001/XMLSchema" xmlns:p="http://schemas.microsoft.com/office/2006/metadata/properties" xmlns:ns2="7d8b48d2-7c6e-4bbd-962c-c73c5f726d13" targetNamespace="http://schemas.microsoft.com/office/2006/metadata/properties" ma:root="true" ma:fieldsID="ede8e6375236f08feadf1b3738a84b08" ns2:_="">
    <xsd:import namespace="7d8b48d2-7c6e-4bbd-962c-c73c5f726d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b48d2-7c6e-4bbd-962c-c73c5f726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7F4F42-9071-480E-BCC0-08E81AA51F3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d8b48d2-7c6e-4bbd-962c-c73c5f726d13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3C576B5-DBA7-4765-9704-7C645FBA1D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5B8AAC-0D3B-4B63-A0B0-C59BADFF8C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8b48d2-7c6e-4bbd-962c-c73c5f726d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15971</TotalTime>
  <Words>565</Words>
  <Application>Microsoft Macintosh PowerPoint</Application>
  <PresentationFormat>Widescreen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Nilsen, Wendy</dc:creator>
  <cp:keywords/>
  <dc:description/>
  <cp:lastModifiedBy>Karns, Amy L</cp:lastModifiedBy>
  <cp:revision>295</cp:revision>
  <dcterms:created xsi:type="dcterms:W3CDTF">2016-01-15T22:20:06Z</dcterms:created>
  <dcterms:modified xsi:type="dcterms:W3CDTF">2023-12-14T16:46:38Z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0x0101008F56423F519358469B2A5B2A7355CB1F</vt:lpwstr>
  </property>
  <property fmtid="{D5CDD505-2E9C-101B-9397-08002B2CF9AE}" pid="3" name="Order">
    <vt:r8>1400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