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1"/>
  </p:notesMasterIdLst>
  <p:sldIdLst>
    <p:sldId id="257" r:id="rId5"/>
    <p:sldId id="281" r:id="rId6"/>
    <p:sldId id="282" r:id="rId7"/>
    <p:sldId id="279" r:id="rId8"/>
    <p:sldId id="28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 autoAdjust="0"/>
    <p:restoredTop sz="91020" autoAdjust="0"/>
  </p:normalViewPr>
  <p:slideViewPr>
    <p:cSldViewPr snapToGrid="0" snapToObjects="1">
      <p:cViewPr varScale="1">
        <p:scale>
          <a:sx n="112" d="100"/>
          <a:sy n="112" d="100"/>
        </p:scale>
        <p:origin x="856" y="176"/>
      </p:cViewPr>
      <p:guideLst>
        <p:guide orient="horz" pos="8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9E6E3317-DFBB-4BB4-A856-8F2B1C284790}"/>
    <pc:docChg chg="delSld modSld">
      <pc:chgData name="Sharma, Vishal" userId="e4c90282-2cc3-469e-9845-61ddef539b43" providerId="ADAL" clId="{9E6E3317-DFBB-4BB4-A856-8F2B1C284790}" dt="2022-07-05T15:13:26.947" v="7" actId="20577"/>
      <pc:docMkLst>
        <pc:docMk/>
      </pc:docMkLst>
      <pc:sldChg chg="modSp mod">
        <pc:chgData name="Sharma, Vishal" userId="e4c90282-2cc3-469e-9845-61ddef539b43" providerId="ADAL" clId="{9E6E3317-DFBB-4BB4-A856-8F2B1C284790}" dt="2022-07-05T15:13:26.947" v="7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9E6E3317-DFBB-4BB4-A856-8F2B1C284790}" dt="2022-07-05T15:13:26.947" v="7" actId="20577"/>
          <ac:spMkLst>
            <pc:docMk/>
            <pc:sldMk cId="1828376500" sldId="257"/>
            <ac:spMk id="13" creationId="{00000000-0000-0000-0000-000000000000}"/>
          </ac:spMkLst>
        </pc:spChg>
      </pc:sldChg>
      <pc:sldChg chg="modSp mod">
        <pc:chgData name="Sharma, Vishal" userId="e4c90282-2cc3-469e-9845-61ddef539b43" providerId="ADAL" clId="{9E6E3317-DFBB-4BB4-A856-8F2B1C284790}" dt="2022-06-15T14:05:51.960" v="2" actId="20577"/>
        <pc:sldMkLst>
          <pc:docMk/>
          <pc:sldMk cId="2096842574" sldId="268"/>
        </pc:sldMkLst>
        <pc:spChg chg="mod">
          <ac:chgData name="Sharma, Vishal" userId="e4c90282-2cc3-469e-9845-61ddef539b43" providerId="ADAL" clId="{9E6E3317-DFBB-4BB4-A856-8F2B1C284790}" dt="2022-06-15T14:05:51.960" v="2" actId="20577"/>
          <ac:spMkLst>
            <pc:docMk/>
            <pc:sldMk cId="2096842574" sldId="268"/>
            <ac:spMk id="5" creationId="{D3AEB445-AFB4-49FB-A3A4-7EF20D2ABAE6}"/>
          </ac:spMkLst>
        </pc:spChg>
      </pc:sldChg>
      <pc:sldChg chg="del">
        <pc:chgData name="Sharma, Vishal" userId="e4c90282-2cc3-469e-9845-61ddef539b43" providerId="ADAL" clId="{9E6E3317-DFBB-4BB4-A856-8F2B1C284790}" dt="2022-06-15T14:05:01.162" v="0" actId="2696"/>
        <pc:sldMkLst>
          <pc:docMk/>
          <pc:sldMk cId="3676638131" sldId="277"/>
        </pc:sldMkLst>
      </pc:sldChg>
      <pc:sldChg chg="modSp mod">
        <pc:chgData name="Sharma, Vishal" userId="e4c90282-2cc3-469e-9845-61ddef539b43" providerId="ADAL" clId="{9E6E3317-DFBB-4BB4-A856-8F2B1C284790}" dt="2022-06-15T14:05:58.280" v="5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9E6E3317-DFBB-4BB4-A856-8F2B1C284790}" dt="2022-06-15T14:05:58.280" v="5" actId="20577"/>
          <ac:spMkLst>
            <pc:docMk/>
            <pc:sldMk cId="2215316544" sldId="279"/>
            <ac:spMk id="5" creationId="{2A65DA65-352E-48B3-8DBF-2A327D13A92B}"/>
          </ac:spMkLst>
        </pc:spChg>
      </pc:sldChg>
    </pc:docChg>
  </pc:docChgLst>
  <pc:docChgLst>
    <pc:chgData name="Sharma, Vishal" userId="e4c90282-2cc3-469e-9845-61ddef539b43" providerId="ADAL" clId="{1A815F89-0092-4589-867B-80BE3DA5F3E3}"/>
    <pc:docChg chg="custSel modSld">
      <pc:chgData name="Sharma, Vishal" userId="e4c90282-2cc3-469e-9845-61ddef539b43" providerId="ADAL" clId="{1A815F89-0092-4589-867B-80BE3DA5F3E3}" dt="2021-01-28T20:57:41.582" v="126" actId="20577"/>
      <pc:docMkLst>
        <pc:docMk/>
      </pc:docMkLst>
      <pc:sldChg chg="modSp mod">
        <pc:chgData name="Sharma, Vishal" userId="e4c90282-2cc3-469e-9845-61ddef539b43" providerId="ADAL" clId="{1A815F89-0092-4589-867B-80BE3DA5F3E3}" dt="2021-01-28T20:57:41.582" v="126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1A815F89-0092-4589-867B-80BE3DA5F3E3}" dt="2021-01-28T20:57:41.582" v="126" actId="20577"/>
          <ac:spMkLst>
            <pc:docMk/>
            <pc:sldMk cId="1828376500" sldId="257"/>
            <ac:spMk id="11" creationId="{F935C280-BF33-F646-B19A-2FCF7D307EB4}"/>
          </ac:spMkLst>
        </pc:spChg>
      </pc:sldChg>
      <pc:sldChg chg="addSp delSp modSp mod">
        <pc:chgData name="Sharma, Vishal" userId="e4c90282-2cc3-469e-9845-61ddef539b43" providerId="ADAL" clId="{1A815F89-0092-4589-867B-80BE3DA5F3E3}" dt="2021-01-28T20:22:28.237" v="98"/>
        <pc:sldMkLst>
          <pc:docMk/>
          <pc:sldMk cId="3676638131" sldId="277"/>
        </pc:sldMkLst>
        <pc:spChg chg="del">
          <ac:chgData name="Sharma, Vishal" userId="e4c90282-2cc3-469e-9845-61ddef539b43" providerId="ADAL" clId="{1A815F89-0092-4589-867B-80BE3DA5F3E3}" dt="2021-01-28T20:22:27.172" v="97" actId="478"/>
          <ac:spMkLst>
            <pc:docMk/>
            <pc:sldMk cId="3676638131" sldId="277"/>
            <ac:spMk id="8" creationId="{00000000-0000-0000-0000-000000000000}"/>
          </ac:spMkLst>
        </pc:spChg>
        <pc:spChg chg="mod">
          <ac:chgData name="Sharma, Vishal" userId="e4c90282-2cc3-469e-9845-61ddef539b43" providerId="ADAL" clId="{1A815F89-0092-4589-867B-80BE3DA5F3E3}" dt="2021-01-28T20:22:25.345" v="96" actId="1076"/>
          <ac:spMkLst>
            <pc:docMk/>
            <pc:sldMk cId="3676638131" sldId="277"/>
            <ac:spMk id="9" creationId="{838E70FD-15BE-6747-9D20-4045DDD0134F}"/>
          </ac:spMkLst>
        </pc:spChg>
        <pc:spChg chg="mod">
          <ac:chgData name="Sharma, Vishal" userId="e4c90282-2cc3-469e-9845-61ddef539b43" providerId="ADAL" clId="{1A815F89-0092-4589-867B-80BE3DA5F3E3}" dt="2021-01-22T15:12:20.413" v="43" actId="20577"/>
          <ac:spMkLst>
            <pc:docMk/>
            <pc:sldMk cId="3676638131" sldId="277"/>
            <ac:spMk id="12" creationId="{728031BF-8B6F-5548-A095-3A7E1A12F57A}"/>
          </ac:spMkLst>
        </pc:spChg>
        <pc:spChg chg="del">
          <ac:chgData name="Sharma, Vishal" userId="e4c90282-2cc3-469e-9845-61ddef539b43" providerId="ADAL" clId="{1A815F89-0092-4589-867B-80BE3DA5F3E3}" dt="2021-01-22T15:11:27.390" v="11" actId="478"/>
          <ac:spMkLst>
            <pc:docMk/>
            <pc:sldMk cId="3676638131" sldId="277"/>
            <ac:spMk id="13" creationId="{CA7F8677-8B31-E149-83D8-CCE38B59144C}"/>
          </ac:spMkLst>
        </pc:spChg>
        <pc:spChg chg="mod">
          <ac:chgData name="Sharma, Vishal" userId="e4c90282-2cc3-469e-9845-61ddef539b43" providerId="ADAL" clId="{1A815F89-0092-4589-867B-80BE3DA5F3E3}" dt="2021-01-22T15:12:30.206" v="44" actId="1076"/>
          <ac:spMkLst>
            <pc:docMk/>
            <pc:sldMk cId="3676638131" sldId="277"/>
            <ac:spMk id="14" creationId="{11231CE6-99EB-CA46-9822-06CE4C0C348C}"/>
          </ac:spMkLst>
        </pc:spChg>
        <pc:spChg chg="mod">
          <ac:chgData name="Sharma, Vishal" userId="e4c90282-2cc3-469e-9845-61ddef539b43" providerId="ADAL" clId="{1A815F89-0092-4589-867B-80BE3DA5F3E3}" dt="2021-01-22T15:10:41.875" v="3" actId="1038"/>
          <ac:spMkLst>
            <pc:docMk/>
            <pc:sldMk cId="3676638131" sldId="277"/>
            <ac:spMk id="17" creationId="{9A213692-19C8-B249-8C14-D18C8886EFA2}"/>
          </ac:spMkLst>
        </pc:spChg>
        <pc:spChg chg="add mod">
          <ac:chgData name="Sharma, Vishal" userId="e4c90282-2cc3-469e-9845-61ddef539b43" providerId="ADAL" clId="{1A815F89-0092-4589-867B-80BE3DA5F3E3}" dt="2021-01-22T15:10:59.501" v="10" actId="20577"/>
          <ac:spMkLst>
            <pc:docMk/>
            <pc:sldMk cId="3676638131" sldId="277"/>
            <ac:spMk id="19" creationId="{E0BCDF86-4B96-4E3E-ADD3-65C724DE8249}"/>
          </ac:spMkLst>
        </pc:spChg>
        <pc:spChg chg="add mod">
          <ac:chgData name="Sharma, Vishal" userId="e4c90282-2cc3-469e-9845-61ddef539b43" providerId="ADAL" clId="{1A815F89-0092-4589-867B-80BE3DA5F3E3}" dt="2021-01-28T20:22:28.237" v="98"/>
          <ac:spMkLst>
            <pc:docMk/>
            <pc:sldMk cId="3676638131" sldId="277"/>
            <ac:spMk id="20" creationId="{2B722F2A-36AB-4FCA-97A2-7BDDFE6310F4}"/>
          </ac:spMkLst>
        </pc:spChg>
        <pc:spChg chg="del">
          <ac:chgData name="Sharma, Vishal" userId="e4c90282-2cc3-469e-9845-61ddef539b43" providerId="ADAL" clId="{1A815F89-0092-4589-867B-80BE3DA5F3E3}" dt="2021-01-22T15:10:49.963" v="4" actId="478"/>
          <ac:spMkLst>
            <pc:docMk/>
            <pc:sldMk cId="3676638131" sldId="277"/>
            <ac:spMk id="20" creationId="{F5A11AA2-3AD9-4148-A107-607C73CB4E1E}"/>
          </ac:spMkLst>
        </pc:spChg>
        <pc:spChg chg="add mod">
          <ac:chgData name="Sharma, Vishal" userId="e4c90282-2cc3-469e-9845-61ddef539b43" providerId="ADAL" clId="{1A815F89-0092-4589-867B-80BE3DA5F3E3}" dt="2021-01-22T15:13:08.587" v="50" actId="20577"/>
          <ac:spMkLst>
            <pc:docMk/>
            <pc:sldMk cId="3676638131" sldId="277"/>
            <ac:spMk id="21" creationId="{8FDE0161-E0F0-411C-B4DE-2AEAB6A67A64}"/>
          </ac:spMkLst>
        </pc:spChg>
      </pc:sldChg>
      <pc:sldChg chg="modSp mod">
        <pc:chgData name="Sharma, Vishal" userId="e4c90282-2cc3-469e-9845-61ddef539b43" providerId="ADAL" clId="{1A815F89-0092-4589-867B-80BE3DA5F3E3}" dt="2021-01-22T15:15:38.327" v="95" actId="20577"/>
        <pc:sldMkLst>
          <pc:docMk/>
          <pc:sldMk cId="3545772153" sldId="280"/>
        </pc:sldMkLst>
        <pc:spChg chg="mod">
          <ac:chgData name="Sharma, Vishal" userId="e4c90282-2cc3-469e-9845-61ddef539b43" providerId="ADAL" clId="{1A815F89-0092-4589-867B-80BE3DA5F3E3}" dt="2021-01-22T15:15:38.327" v="95" actId="20577"/>
          <ac:spMkLst>
            <pc:docMk/>
            <pc:sldMk cId="3545772153" sldId="280"/>
            <ac:spMk id="6" creationId="{6CC8A4C9-6516-4F59-901C-D243920097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ASEAN PROJECTS LIGHTNING TALK TEMPLATE FOR 2024 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4113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 (Do not include award type here,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SCC-PG:)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Award Type (IRG, PG, RCN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), Solicitation Year (ex: ASEAN EAGER, FY2020)</a:t>
            </a:r>
          </a:p>
          <a:p>
            <a:pPr algn="ctr"/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021894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56ABE2-E68F-4991-8F04-A80B99C2EF25}"/>
              </a:ext>
            </a:extLst>
          </p:cNvPr>
          <p:cNvSpPr/>
          <p:nvPr/>
        </p:nvSpPr>
        <p:spPr>
          <a:xfrm>
            <a:off x="583830" y="2432654"/>
            <a:ext cx="4666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 of your project and the desired products/outcomes, as well as how your activities are helping you achieve this. In the schematic, include how the US and ASEAN researchers and community stakeholders feed into the project.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109FE4-0BED-469F-A817-823A79BD10EF}"/>
              </a:ext>
            </a:extLst>
          </p:cNvPr>
          <p:cNvSpPr/>
          <p:nvPr/>
        </p:nvSpPr>
        <p:spPr>
          <a:xfrm>
            <a:off x="7227159" y="2432654"/>
            <a:ext cx="3958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proposed research and pilot approach for addressing the problem identified in this project and the expected community impact.</a:t>
            </a:r>
          </a:p>
          <a:p>
            <a:pPr lvl="1"/>
            <a:endParaRPr lang="en-US" b="1" u="sng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1" u="sng" dirty="0"/>
              <a:t>How have the needs of the target ASEAN communities (e.g., end-users, beneficiaries and community stakeholders) shaped the vision and activities of the project? Be sure to include how the international collaboration is providing a unique perspective towards use-inspired research.</a:t>
            </a:r>
          </a:p>
          <a:p>
            <a:pPr lvl="1"/>
            <a:endParaRPr lang="en-US" b="1" u="sng" dirty="0"/>
          </a:p>
          <a:p>
            <a:pPr lvl="1"/>
            <a:r>
              <a:rPr lang="en-US" sz="1600" b="1" u="sng" dirty="0"/>
              <a:t>Be sure to mention the City, State of the target community, as well as community partners (mention this only within this section)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561038" y="2967335"/>
            <a:ext cx="5237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are the fundamental social science and technological advances you anticipate at the conclusion of the project?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7484091" y="1730129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Fundamental Research Contributions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5D591-EDCC-4F19-94A4-17F4C288456A}"/>
              </a:ext>
            </a:extLst>
          </p:cNvPr>
          <p:cNvSpPr txBox="1"/>
          <p:nvPr/>
        </p:nvSpPr>
        <p:spPr>
          <a:xfrm>
            <a:off x="3996795" y="6276988"/>
            <a:ext cx="3775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solidFill>
                  <a:srgbClr val="FF0000"/>
                </a:solidFill>
              </a:rPr>
              <a:t>(1-2 bullets addressing each box)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1792428"/>
            <a:ext cx="813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progress to-date of the project outcomes (addressing research questions, development of a new technology etc.). If relevant, you may have your community partner participate in this portion of the lightning talk.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NOTE: Emphasize research activities that will be carried out over the course of this project and how they relate to plans for future products.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photos,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 steps towards achieving project outcomes is strongly encouraged for this portion of the lightning talk.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99653" y="6386211"/>
            <a:ext cx="248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120(s)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35765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activities to-date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international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research and pilot activities.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619125" y="166688"/>
            <a:ext cx="11572875" cy="6492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Anticipated outcomes &amp; success measures for next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8C713-2628-F145-AB47-A08327E0737E}"/>
              </a:ext>
            </a:extLst>
          </p:cNvPr>
          <p:cNvSpPr txBox="1"/>
          <p:nvPr/>
        </p:nvSpPr>
        <p:spPr>
          <a:xfrm>
            <a:off x="2401236" y="2414906"/>
            <a:ext cx="7389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Describe at least two project milestones and/or products that you plan to accomplish over the next year.</a:t>
            </a:r>
          </a:p>
          <a:p>
            <a:endParaRPr lang="en-US" b="1" dirty="0"/>
          </a:p>
          <a:p>
            <a:r>
              <a:rPr lang="en-US" b="1" dirty="0"/>
              <a:t>Provide an overview of the specific research activities you will undertake to accomplish these milestones or products.</a:t>
            </a:r>
            <a:endParaRPr lang="en-US" b="1" dirty="0">
              <a:cs typeface="Arial" charset="0"/>
            </a:endParaRP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EB445-AFB4-49FB-A3A4-7EF20D2ABAE6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60(s)</a:t>
            </a:r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265A9C-350F-4C7A-9366-A0B08B9444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d8b48d2-7c6e-4bbd-962c-c73c5f726d1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DC11CA-836F-4D6F-9F93-3812B1D260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4728A3-CAD7-4909-9EBD-AFAE40A2A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16038</TotalTime>
  <Words>629</Words>
  <Application>Microsoft Macintosh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Anticipated outcomes &amp; success measures for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Karns, Amy L</cp:lastModifiedBy>
  <cp:revision>287</cp:revision>
  <dcterms:created xsi:type="dcterms:W3CDTF">2016-01-15T22:20:06Z</dcterms:created>
  <dcterms:modified xsi:type="dcterms:W3CDTF">2023-12-14T16:45:37Z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