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8"/>
  </p:notesMasterIdLst>
  <p:handoutMasterIdLst>
    <p:handoutMasterId r:id="rId9"/>
  </p:handoutMasterIdLst>
  <p:sldIdLst>
    <p:sldId id="256" r:id="rId6"/>
    <p:sldId id="258" r:id="rId7"/>
  </p:sldIdLst>
  <p:sldSz cx="43891200" cy="32918400"/>
  <p:notesSz cx="9296400" cy="7010400"/>
  <p:defaultTextStyle>
    <a:defPPr>
      <a:defRPr lang="en-US"/>
    </a:defPPr>
    <a:lvl1pPr marL="0" algn="l" defTabSz="4388711" rtl="0" eaLnBrk="1" latinLnBrk="0" hangingPunct="1">
      <a:defRPr sz="8621" kern="1200">
        <a:solidFill>
          <a:schemeClr val="tx1"/>
        </a:solidFill>
        <a:latin typeface="+mn-lt"/>
        <a:ea typeface="+mn-ea"/>
        <a:cs typeface="+mn-cs"/>
      </a:defRPr>
    </a:lvl1pPr>
    <a:lvl2pPr marL="2194355" algn="l" defTabSz="4388711" rtl="0" eaLnBrk="1" latinLnBrk="0" hangingPunct="1">
      <a:defRPr sz="8621" kern="1200">
        <a:solidFill>
          <a:schemeClr val="tx1"/>
        </a:solidFill>
        <a:latin typeface="+mn-lt"/>
        <a:ea typeface="+mn-ea"/>
        <a:cs typeface="+mn-cs"/>
      </a:defRPr>
    </a:lvl2pPr>
    <a:lvl3pPr marL="4388711" algn="l" defTabSz="4388711" rtl="0" eaLnBrk="1" latinLnBrk="0" hangingPunct="1">
      <a:defRPr sz="8621" kern="1200">
        <a:solidFill>
          <a:schemeClr val="tx1"/>
        </a:solidFill>
        <a:latin typeface="+mn-lt"/>
        <a:ea typeface="+mn-ea"/>
        <a:cs typeface="+mn-cs"/>
      </a:defRPr>
    </a:lvl3pPr>
    <a:lvl4pPr marL="6583066" algn="l" defTabSz="4388711" rtl="0" eaLnBrk="1" latinLnBrk="0" hangingPunct="1">
      <a:defRPr sz="8621" kern="1200">
        <a:solidFill>
          <a:schemeClr val="tx1"/>
        </a:solidFill>
        <a:latin typeface="+mn-lt"/>
        <a:ea typeface="+mn-ea"/>
        <a:cs typeface="+mn-cs"/>
      </a:defRPr>
    </a:lvl4pPr>
    <a:lvl5pPr marL="8777422" algn="l" defTabSz="4388711" rtl="0" eaLnBrk="1" latinLnBrk="0" hangingPunct="1">
      <a:defRPr sz="8621" kern="1200">
        <a:solidFill>
          <a:schemeClr val="tx1"/>
        </a:solidFill>
        <a:latin typeface="+mn-lt"/>
        <a:ea typeface="+mn-ea"/>
        <a:cs typeface="+mn-cs"/>
      </a:defRPr>
    </a:lvl5pPr>
    <a:lvl6pPr marL="10971777" algn="l" defTabSz="4388711" rtl="0" eaLnBrk="1" latinLnBrk="0" hangingPunct="1">
      <a:defRPr sz="8621" kern="1200">
        <a:solidFill>
          <a:schemeClr val="tx1"/>
        </a:solidFill>
        <a:latin typeface="+mn-lt"/>
        <a:ea typeface="+mn-ea"/>
        <a:cs typeface="+mn-cs"/>
      </a:defRPr>
    </a:lvl6pPr>
    <a:lvl7pPr marL="13166132" algn="l" defTabSz="4388711" rtl="0" eaLnBrk="1" latinLnBrk="0" hangingPunct="1">
      <a:defRPr sz="8621" kern="1200">
        <a:solidFill>
          <a:schemeClr val="tx1"/>
        </a:solidFill>
        <a:latin typeface="+mn-lt"/>
        <a:ea typeface="+mn-ea"/>
        <a:cs typeface="+mn-cs"/>
      </a:defRPr>
    </a:lvl7pPr>
    <a:lvl8pPr marL="15360488" algn="l" defTabSz="4388711" rtl="0" eaLnBrk="1" latinLnBrk="0" hangingPunct="1">
      <a:defRPr sz="8621" kern="1200">
        <a:solidFill>
          <a:schemeClr val="tx1"/>
        </a:solidFill>
        <a:latin typeface="+mn-lt"/>
        <a:ea typeface="+mn-ea"/>
        <a:cs typeface="+mn-cs"/>
      </a:defRPr>
    </a:lvl8pPr>
    <a:lvl9pPr marL="17554843" algn="l" defTabSz="4388711" rtl="0" eaLnBrk="1" latinLnBrk="0" hangingPunct="1">
      <a:defRPr sz="862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FFFF"/>
    <a:srgbClr val="D12030"/>
    <a:srgbClr val="3E1A2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2A6EDC-2B94-D7B0-3FC5-200B467A68C0}" v="3" dt="2022-10-12T12:45:11.821"/>
    <p1510:client id="{6E8BB39B-3103-B247-F06B-A0E24005C4C1}" v="30" dt="2022-10-12T12:46:28.240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0368"/>
        <p:guide pos="13825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d H Habib" userId="S::c00252423@louisiana.edu::115ba14b-1d3c-4102-a4a6-5edd1ba112f4" providerId="AD" clId="Web-{6E8BB39B-3103-B247-F06B-A0E24005C4C1}"/>
    <pc:docChg chg="modSld">
      <pc:chgData name="Emad H Habib" userId="S::c00252423@louisiana.edu::115ba14b-1d3c-4102-a4a6-5edd1ba112f4" providerId="AD" clId="Web-{6E8BB39B-3103-B247-F06B-A0E24005C4C1}" dt="2022-10-12T12:46:28.240" v="26" actId="1076"/>
      <pc:docMkLst>
        <pc:docMk/>
      </pc:docMkLst>
      <pc:sldChg chg="addSp modSp">
        <pc:chgData name="Emad H Habib" userId="S::c00252423@louisiana.edu::115ba14b-1d3c-4102-a4a6-5edd1ba112f4" providerId="AD" clId="Web-{6E8BB39B-3103-B247-F06B-A0E24005C4C1}" dt="2022-10-12T12:46:28.240" v="26" actId="1076"/>
        <pc:sldMkLst>
          <pc:docMk/>
          <pc:sldMk cId="2251251862" sldId="256"/>
        </pc:sldMkLst>
        <pc:spChg chg="add mod">
          <ac:chgData name="Emad H Habib" userId="S::c00252423@louisiana.edu::115ba14b-1d3c-4102-a4a6-5edd1ba112f4" providerId="AD" clId="Web-{6E8BB39B-3103-B247-F06B-A0E24005C4C1}" dt="2022-10-12T12:46:28.240" v="26" actId="1076"/>
          <ac:spMkLst>
            <pc:docMk/>
            <pc:sldMk cId="2251251862" sldId="256"/>
            <ac:spMk id="2" creationId="{436D0A0A-6B55-A435-5D3D-DF69F11164EE}"/>
          </ac:spMkLst>
        </pc:spChg>
        <pc:spChg chg="mod">
          <ac:chgData name="Emad H Habib" userId="S::c00252423@louisiana.edu::115ba14b-1d3c-4102-a4a6-5edd1ba112f4" providerId="AD" clId="Web-{6E8BB39B-3103-B247-F06B-A0E24005C4C1}" dt="2022-10-12T12:46:24.084" v="16" actId="1076"/>
          <ac:spMkLst>
            <pc:docMk/>
            <pc:sldMk cId="2251251862" sldId="256"/>
            <ac:spMk id="31" creationId="{00000000-0000-0000-0000-000000000000}"/>
          </ac:spMkLst>
        </pc:spChg>
        <pc:spChg chg="mod">
          <ac:chgData name="Emad H Habib" userId="S::c00252423@louisiana.edu::115ba14b-1d3c-4102-a4a6-5edd1ba112f4" providerId="AD" clId="Web-{6E8BB39B-3103-B247-F06B-A0E24005C4C1}" dt="2022-10-12T12:46:24.287" v="20" actId="1076"/>
          <ac:spMkLst>
            <pc:docMk/>
            <pc:sldMk cId="2251251862" sldId="256"/>
            <ac:spMk id="40" creationId="{6DFA4BB2-320E-2B46-B6CA-C2E9CB19FB7D}"/>
          </ac:spMkLst>
        </pc:spChg>
        <pc:spChg chg="mod">
          <ac:chgData name="Emad H Habib" userId="S::c00252423@louisiana.edu::115ba14b-1d3c-4102-a4a6-5edd1ba112f4" providerId="AD" clId="Web-{6E8BB39B-3103-B247-F06B-A0E24005C4C1}" dt="2022-10-12T12:46:24.318" v="21" actId="1076"/>
          <ac:spMkLst>
            <pc:docMk/>
            <pc:sldMk cId="2251251862" sldId="256"/>
            <ac:spMk id="41" creationId="{C884089F-0659-C740-9F38-F4C0FD86E2A6}"/>
          </ac:spMkLst>
        </pc:spChg>
        <pc:spChg chg="mod">
          <ac:chgData name="Emad H Habib" userId="S::c00252423@louisiana.edu::115ba14b-1d3c-4102-a4a6-5edd1ba112f4" providerId="AD" clId="Web-{6E8BB39B-3103-B247-F06B-A0E24005C4C1}" dt="2022-10-12T12:46:23.881" v="11" actId="1076"/>
          <ac:spMkLst>
            <pc:docMk/>
            <pc:sldMk cId="2251251862" sldId="256"/>
            <ac:spMk id="72" creationId="{FCC0A4E5-76DE-9847-B379-66847BDB0BB3}"/>
          </ac:spMkLst>
        </pc:spChg>
        <pc:spChg chg="mod">
          <ac:chgData name="Emad H Habib" userId="S::c00252423@louisiana.edu::115ba14b-1d3c-4102-a4a6-5edd1ba112f4" providerId="AD" clId="Web-{6E8BB39B-3103-B247-F06B-A0E24005C4C1}" dt="2022-10-12T12:46:23.927" v="12" actId="1076"/>
          <ac:spMkLst>
            <pc:docMk/>
            <pc:sldMk cId="2251251862" sldId="256"/>
            <ac:spMk id="73" creationId="{BBCB680D-315B-C74E-A91A-379341487E44}"/>
          </ac:spMkLst>
        </pc:spChg>
        <pc:spChg chg="mod">
          <ac:chgData name="Emad H Habib" userId="S::c00252423@louisiana.edu::115ba14b-1d3c-4102-a4a6-5edd1ba112f4" providerId="AD" clId="Web-{6E8BB39B-3103-B247-F06B-A0E24005C4C1}" dt="2022-10-12T12:46:24.490" v="25" actId="1076"/>
          <ac:spMkLst>
            <pc:docMk/>
            <pc:sldMk cId="2251251862" sldId="256"/>
            <ac:spMk id="76" creationId="{2536272C-7413-BF48-BD66-6B439DF481EE}"/>
          </ac:spMkLst>
        </pc:spChg>
        <pc:spChg chg="mod">
          <ac:chgData name="Emad H Habib" userId="S::c00252423@louisiana.edu::115ba14b-1d3c-4102-a4a6-5edd1ba112f4" providerId="AD" clId="Web-{6E8BB39B-3103-B247-F06B-A0E24005C4C1}" dt="2022-10-12T12:46:23.974" v="13" actId="1076"/>
          <ac:spMkLst>
            <pc:docMk/>
            <pc:sldMk cId="2251251862" sldId="256"/>
            <ac:spMk id="80" creationId="{BBCB680D-315B-C74E-A91A-379341487E44}"/>
          </ac:spMkLst>
        </pc:spChg>
        <pc:picChg chg="mod">
          <ac:chgData name="Emad H Habib" userId="S::c00252423@louisiana.edu::115ba14b-1d3c-4102-a4a6-5edd1ba112f4" providerId="AD" clId="Web-{6E8BB39B-3103-B247-F06B-A0E24005C4C1}" dt="2022-10-12T12:46:23.802" v="10" actId="1076"/>
          <ac:picMkLst>
            <pc:docMk/>
            <pc:sldMk cId="2251251862" sldId="256"/>
            <ac:picMk id="6" creationId="{00000000-0000-0000-0000-000000000000}"/>
          </ac:picMkLst>
        </pc:picChg>
        <pc:picChg chg="mod">
          <ac:chgData name="Emad H Habib" userId="S::c00252423@louisiana.edu::115ba14b-1d3c-4102-a4a6-5edd1ba112f4" providerId="AD" clId="Web-{6E8BB39B-3103-B247-F06B-A0E24005C4C1}" dt="2022-10-12T12:46:23.693" v="9" actId="1076"/>
          <ac:picMkLst>
            <pc:docMk/>
            <pc:sldMk cId="2251251862" sldId="256"/>
            <ac:picMk id="8" creationId="{00000000-0000-0000-0000-000000000000}"/>
          </ac:picMkLst>
        </pc:picChg>
        <pc:picChg chg="mod">
          <ac:chgData name="Emad H Habib" userId="S::c00252423@louisiana.edu::115ba14b-1d3c-4102-a4a6-5edd1ba112f4" providerId="AD" clId="Web-{6E8BB39B-3103-B247-F06B-A0E24005C4C1}" dt="2022-10-12T12:46:24.146" v="17" actId="1076"/>
          <ac:picMkLst>
            <pc:docMk/>
            <pc:sldMk cId="2251251862" sldId="256"/>
            <ac:picMk id="11" creationId="{CE5F943D-6306-1D4C-A947-99F7B6C4EA55}"/>
          </ac:picMkLst>
        </pc:picChg>
        <pc:picChg chg="mod">
          <ac:chgData name="Emad H Habib" userId="S::c00252423@louisiana.edu::115ba14b-1d3c-4102-a4a6-5edd1ba112f4" providerId="AD" clId="Web-{6E8BB39B-3103-B247-F06B-A0E24005C4C1}" dt="2022-10-12T12:46:24.209" v="18" actId="1076"/>
          <ac:picMkLst>
            <pc:docMk/>
            <pc:sldMk cId="2251251862" sldId="256"/>
            <ac:picMk id="18" creationId="{A66987B7-502A-834D-BA6A-BFBB6FAB752A}"/>
          </ac:picMkLst>
        </pc:picChg>
        <pc:picChg chg="mod">
          <ac:chgData name="Emad H Habib" userId="S::c00252423@louisiana.edu::115ba14b-1d3c-4102-a4a6-5edd1ba112f4" providerId="AD" clId="Web-{6E8BB39B-3103-B247-F06B-A0E24005C4C1}" dt="2022-10-12T12:46:24.381" v="22" actId="1076"/>
          <ac:picMkLst>
            <pc:docMk/>
            <pc:sldMk cId="2251251862" sldId="256"/>
            <ac:picMk id="58" creationId="{8757BDE2-D4A8-094A-BBDD-8D9135281EF1}"/>
          </ac:picMkLst>
        </pc:picChg>
        <pc:cxnChg chg="mod">
          <ac:chgData name="Emad H Habib" userId="S::c00252423@louisiana.edu::115ba14b-1d3c-4102-a4a6-5edd1ba112f4" providerId="AD" clId="Web-{6E8BB39B-3103-B247-F06B-A0E24005C4C1}" dt="2022-10-12T12:46:24.240" v="19" actId="1076"/>
          <ac:cxnSpMkLst>
            <pc:docMk/>
            <pc:sldMk cId="2251251862" sldId="256"/>
            <ac:cxnSpMk id="20" creationId="{0105874D-C42C-5D46-B9F2-D072434EA195}"/>
          </ac:cxnSpMkLst>
        </pc:cxnChg>
        <pc:cxnChg chg="mod">
          <ac:chgData name="Emad H Habib" userId="S::c00252423@louisiana.edu::115ba14b-1d3c-4102-a4a6-5edd1ba112f4" providerId="AD" clId="Web-{6E8BB39B-3103-B247-F06B-A0E24005C4C1}" dt="2022-10-12T12:46:24.006" v="14" actId="1076"/>
          <ac:cxnSpMkLst>
            <pc:docMk/>
            <pc:sldMk cId="2251251862" sldId="256"/>
            <ac:cxnSpMk id="29" creationId="{00000000-0000-0000-0000-000000000000}"/>
          </ac:cxnSpMkLst>
        </pc:cxnChg>
        <pc:cxnChg chg="mod">
          <ac:chgData name="Emad H Habib" userId="S::c00252423@louisiana.edu::115ba14b-1d3c-4102-a4a6-5edd1ba112f4" providerId="AD" clId="Web-{6E8BB39B-3103-B247-F06B-A0E24005C4C1}" dt="2022-10-12T12:46:24.037" v="15" actId="1076"/>
          <ac:cxnSpMkLst>
            <pc:docMk/>
            <pc:sldMk cId="2251251862" sldId="256"/>
            <ac:cxnSpMk id="30" creationId="{00000000-0000-0000-0000-000000000000}"/>
          </ac:cxnSpMkLst>
        </pc:cxnChg>
        <pc:cxnChg chg="mod">
          <ac:chgData name="Emad H Habib" userId="S::c00252423@louisiana.edu::115ba14b-1d3c-4102-a4a6-5edd1ba112f4" providerId="AD" clId="Web-{6E8BB39B-3103-B247-F06B-A0E24005C4C1}" dt="2022-10-12T12:46:24.427" v="23" actId="1076"/>
          <ac:cxnSpMkLst>
            <pc:docMk/>
            <pc:sldMk cId="2251251862" sldId="256"/>
            <ac:cxnSpMk id="74" creationId="{3FEE263D-CB79-1241-A8B2-9E640C0FA0E5}"/>
          </ac:cxnSpMkLst>
        </pc:cxnChg>
        <pc:cxnChg chg="mod">
          <ac:chgData name="Emad H Habib" userId="S::c00252423@louisiana.edu::115ba14b-1d3c-4102-a4a6-5edd1ba112f4" providerId="AD" clId="Web-{6E8BB39B-3103-B247-F06B-A0E24005C4C1}" dt="2022-10-12T12:46:24.459" v="24" actId="1076"/>
          <ac:cxnSpMkLst>
            <pc:docMk/>
            <pc:sldMk cId="2251251862" sldId="256"/>
            <ac:cxnSpMk id="75" creationId="{2A654235-AB57-5C40-9A1A-817FCB33792A}"/>
          </ac:cxnSpMkLst>
        </pc:cxnChg>
      </pc:sldChg>
    </pc:docChg>
  </pc:docChgLst>
  <pc:docChgLst>
    <pc:chgData name="Emad H Habib" userId="S::c00252423@louisiana.edu::115ba14b-1d3c-4102-a4a6-5edd1ba112f4" providerId="AD" clId="Web-{4B2A6EDC-2B94-D7B0-3FC5-200B467A68C0}"/>
    <pc:docChg chg="addSld delSld addMainMaster">
      <pc:chgData name="Emad H Habib" userId="S::c00252423@louisiana.edu::115ba14b-1d3c-4102-a4a6-5edd1ba112f4" providerId="AD" clId="Web-{4B2A6EDC-2B94-D7B0-3FC5-200B467A68C0}" dt="2022-10-12T12:45:11.821" v="2"/>
      <pc:docMkLst>
        <pc:docMk/>
      </pc:docMkLst>
      <pc:sldChg chg="new del">
        <pc:chgData name="Emad H Habib" userId="S::c00252423@louisiana.edu::115ba14b-1d3c-4102-a4a6-5edd1ba112f4" providerId="AD" clId="Web-{4B2A6EDC-2B94-D7B0-3FC5-200B467A68C0}" dt="2022-10-12T12:45:11.821" v="2"/>
        <pc:sldMkLst>
          <pc:docMk/>
          <pc:sldMk cId="2275730859" sldId="257"/>
        </pc:sldMkLst>
      </pc:sldChg>
      <pc:sldChg chg="add">
        <pc:chgData name="Emad H Habib" userId="S::c00252423@louisiana.edu::115ba14b-1d3c-4102-a4a6-5edd1ba112f4" providerId="AD" clId="Web-{4B2A6EDC-2B94-D7B0-3FC5-200B467A68C0}" dt="2022-10-12T12:45:10.164" v="1"/>
        <pc:sldMkLst>
          <pc:docMk/>
          <pc:sldMk cId="2946544789" sldId="258"/>
        </pc:sldMkLst>
      </pc:sldChg>
      <pc:sldMasterChg chg="add addSldLayout">
        <pc:chgData name="Emad H Habib" userId="S::c00252423@louisiana.edu::115ba14b-1d3c-4102-a4a6-5edd1ba112f4" providerId="AD" clId="Web-{4B2A6EDC-2B94-D7B0-3FC5-200B467A68C0}" dt="2022-10-12T12:45:10.164" v="1"/>
        <pc:sldMasterMkLst>
          <pc:docMk/>
          <pc:sldMasterMk cId="3897965073" sldId="2147483660"/>
        </pc:sldMasterMkLst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3097412473" sldId="2147483661"/>
          </pc:sldLayoutMkLst>
        </pc:sldLayoutChg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1612389893" sldId="2147483662"/>
          </pc:sldLayoutMkLst>
        </pc:sldLayoutChg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1252374918" sldId="2147483663"/>
          </pc:sldLayoutMkLst>
        </pc:sldLayoutChg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3865046213" sldId="2147483664"/>
          </pc:sldLayoutMkLst>
        </pc:sldLayoutChg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4098055105" sldId="2147483665"/>
          </pc:sldLayoutMkLst>
        </pc:sldLayoutChg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2833279241" sldId="2147483666"/>
          </pc:sldLayoutMkLst>
        </pc:sldLayoutChg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543296520" sldId="2147483667"/>
          </pc:sldLayoutMkLst>
        </pc:sldLayoutChg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4022845634" sldId="2147483668"/>
          </pc:sldLayoutMkLst>
        </pc:sldLayoutChg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2061326522" sldId="2147483669"/>
          </pc:sldLayoutMkLst>
        </pc:sldLayoutChg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1908704880" sldId="2147483670"/>
          </pc:sldLayoutMkLst>
        </pc:sldLayoutChg>
        <pc:sldLayoutChg chg="add">
          <pc:chgData name="Emad H Habib" userId="S::c00252423@louisiana.edu::115ba14b-1d3c-4102-a4a6-5edd1ba112f4" providerId="AD" clId="Web-{4B2A6EDC-2B94-D7B0-3FC5-200B467A68C0}" dt="2022-10-12T12:45:10.164" v="1"/>
          <pc:sldLayoutMkLst>
            <pc:docMk/>
            <pc:sldMasterMk cId="3897965073" sldId="2147483660"/>
            <pc:sldLayoutMk cId="4116570326" sldId="21474836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2CE689-83C8-6C47-8768-C1299D9F97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1DA1D4-8A68-4F49-B19D-4AD3D43854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F521B-7AB4-5F46-B843-CE4367CE109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5F9B1-4C14-FC48-8434-9297F45823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5C407-DD83-6946-B252-B9C6E1492D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BDC07-DBBF-0C4B-BA79-01E69D0FD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59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AB354-D5A9-4F5B-BDA5-811184EC0E9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482" y="3373516"/>
            <a:ext cx="7435436" cy="2760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7E6D3-A533-4120-85BE-694C4A098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0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309" rtl="0" eaLnBrk="1" latinLnBrk="0" hangingPunct="1">
      <a:defRPr sz="1262" kern="1200">
        <a:solidFill>
          <a:schemeClr val="tx1"/>
        </a:solidFill>
        <a:latin typeface="+mn-lt"/>
        <a:ea typeface="+mn-ea"/>
        <a:cs typeface="+mn-cs"/>
      </a:defRPr>
    </a:lvl1pPr>
    <a:lvl2pPr marL="480654" algn="l" defTabSz="961309" rtl="0" eaLnBrk="1" latinLnBrk="0" hangingPunct="1">
      <a:defRPr sz="1262" kern="1200">
        <a:solidFill>
          <a:schemeClr val="tx1"/>
        </a:solidFill>
        <a:latin typeface="+mn-lt"/>
        <a:ea typeface="+mn-ea"/>
        <a:cs typeface="+mn-cs"/>
      </a:defRPr>
    </a:lvl2pPr>
    <a:lvl3pPr marL="961309" algn="l" defTabSz="961309" rtl="0" eaLnBrk="1" latinLnBrk="0" hangingPunct="1">
      <a:defRPr sz="1262" kern="1200">
        <a:solidFill>
          <a:schemeClr val="tx1"/>
        </a:solidFill>
        <a:latin typeface="+mn-lt"/>
        <a:ea typeface="+mn-ea"/>
        <a:cs typeface="+mn-cs"/>
      </a:defRPr>
    </a:lvl3pPr>
    <a:lvl4pPr marL="1441963" algn="l" defTabSz="961309" rtl="0" eaLnBrk="1" latinLnBrk="0" hangingPunct="1">
      <a:defRPr sz="1262" kern="1200">
        <a:solidFill>
          <a:schemeClr val="tx1"/>
        </a:solidFill>
        <a:latin typeface="+mn-lt"/>
        <a:ea typeface="+mn-ea"/>
        <a:cs typeface="+mn-cs"/>
      </a:defRPr>
    </a:lvl4pPr>
    <a:lvl5pPr marL="1922617" algn="l" defTabSz="961309" rtl="0" eaLnBrk="1" latinLnBrk="0" hangingPunct="1">
      <a:defRPr sz="1262" kern="1200">
        <a:solidFill>
          <a:schemeClr val="tx1"/>
        </a:solidFill>
        <a:latin typeface="+mn-lt"/>
        <a:ea typeface="+mn-ea"/>
        <a:cs typeface="+mn-cs"/>
      </a:defRPr>
    </a:lvl5pPr>
    <a:lvl6pPr marL="2403272" algn="l" defTabSz="961309" rtl="0" eaLnBrk="1" latinLnBrk="0" hangingPunct="1">
      <a:defRPr sz="1262" kern="1200">
        <a:solidFill>
          <a:schemeClr val="tx1"/>
        </a:solidFill>
        <a:latin typeface="+mn-lt"/>
        <a:ea typeface="+mn-ea"/>
        <a:cs typeface="+mn-cs"/>
      </a:defRPr>
    </a:lvl6pPr>
    <a:lvl7pPr marL="2883926" algn="l" defTabSz="961309" rtl="0" eaLnBrk="1" latinLnBrk="0" hangingPunct="1">
      <a:defRPr sz="1262" kern="1200">
        <a:solidFill>
          <a:schemeClr val="tx1"/>
        </a:solidFill>
        <a:latin typeface="+mn-lt"/>
        <a:ea typeface="+mn-ea"/>
        <a:cs typeface="+mn-cs"/>
      </a:defRPr>
    </a:lvl7pPr>
    <a:lvl8pPr marL="3364581" algn="l" defTabSz="961309" rtl="0" eaLnBrk="1" latinLnBrk="0" hangingPunct="1">
      <a:defRPr sz="1262" kern="1200">
        <a:solidFill>
          <a:schemeClr val="tx1"/>
        </a:solidFill>
        <a:latin typeface="+mn-lt"/>
        <a:ea typeface="+mn-ea"/>
        <a:cs typeface="+mn-cs"/>
      </a:defRPr>
    </a:lvl8pPr>
    <a:lvl9pPr marL="3845235" algn="l" defTabSz="961309" rtl="0" eaLnBrk="1" latinLnBrk="0" hangingPunct="1">
      <a:defRPr sz="126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DBB60-1FDD-E340-8ABB-89B16D0A44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7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2672000" y="1"/>
            <a:ext cx="1219200" cy="32918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17" tIns="63058" rIns="126117" bIns="63058" rtlCol="0" anchor="ctr"/>
          <a:lstStyle/>
          <a:p>
            <a:pPr algn="ctr"/>
            <a:endParaRPr lang="en-US" sz="11891"/>
          </a:p>
        </p:txBody>
      </p:sp>
      <p:sp>
        <p:nvSpPr>
          <p:cNvPr id="10" name="Rectangle 9"/>
          <p:cNvSpPr/>
          <p:nvPr userDrawn="1"/>
        </p:nvSpPr>
        <p:spPr>
          <a:xfrm>
            <a:off x="1" y="1"/>
            <a:ext cx="1219200" cy="32918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17" tIns="63058" rIns="126117" bIns="63058" rtlCol="0" anchor="ctr"/>
          <a:lstStyle/>
          <a:p>
            <a:pPr algn="ctr"/>
            <a:endParaRPr lang="en-US" sz="11891"/>
          </a:p>
        </p:txBody>
      </p:sp>
      <p:sp>
        <p:nvSpPr>
          <p:cNvPr id="7" name="Rectangle 6"/>
          <p:cNvSpPr/>
          <p:nvPr userDrawn="1"/>
        </p:nvSpPr>
        <p:spPr>
          <a:xfrm>
            <a:off x="1" y="-1"/>
            <a:ext cx="43891200" cy="4953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17" tIns="63058" rIns="126117" bIns="63058" rtlCol="0" anchor="ctr"/>
          <a:lstStyle/>
          <a:p>
            <a:pPr algn="ctr"/>
            <a:endParaRPr lang="en-US" sz="11891"/>
          </a:p>
        </p:txBody>
      </p:sp>
      <p:sp>
        <p:nvSpPr>
          <p:cNvPr id="9" name="Instructions"/>
          <p:cNvSpPr/>
          <p:nvPr userDrawn="1"/>
        </p:nvSpPr>
        <p:spPr>
          <a:xfrm>
            <a:off x="-18288000" y="1"/>
            <a:ext cx="17068800" cy="32918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5292" tIns="315292" rIns="315292" bIns="315292" rtlCol="0" anchor="t"/>
          <a:lstStyle>
            <a:defPPr>
              <a:defRPr lang="en-US"/>
            </a:defPPr>
            <a:lvl1pPr marL="0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43430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86861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530291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373722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217152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1060582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904013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747443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3310"/>
              </a:spcAft>
            </a:pPr>
            <a:r>
              <a:rPr lang="en-US" sz="12761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Poster Print Size:</a:t>
            </a:r>
            <a:endParaRPr sz="12761">
              <a:solidFill>
                <a:srgbClr val="7F7F7F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3310"/>
              </a:spcAft>
            </a:pP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This poster template is set up for A0</a:t>
            </a:r>
            <a:r>
              <a:rPr lang="en-US" sz="8700" baseline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international paper size of 1189 mm x 841 mm</a:t>
            </a: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(46.8” high by 33.1” wide). It can be printed at</a:t>
            </a:r>
            <a:r>
              <a:rPr lang="en-US" sz="8700" baseline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70.6% for an A1 poster of 841 mm x 594 mm.</a:t>
            </a:r>
            <a:endParaRPr lang="en-US" sz="8700">
              <a:solidFill>
                <a:srgbClr val="7F7F7F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3310"/>
              </a:spcAft>
            </a:pPr>
            <a:r>
              <a:rPr lang="en-US" sz="12761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Placeholders</a:t>
            </a:r>
            <a:r>
              <a:rPr sz="12761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spcBef>
                <a:spcPts val="0"/>
              </a:spcBef>
              <a:spcAft>
                <a:spcPts val="3310"/>
              </a:spcAft>
            </a:pPr>
            <a:r>
              <a:rPr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The </a:t>
            </a: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various elements included</a:t>
            </a:r>
            <a:r>
              <a:rPr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in this </a:t>
            </a: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poster are ones</a:t>
            </a:r>
            <a:r>
              <a:rPr lang="en-US" sz="8700" baseline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we often see in medical, research, and scientific posters.</a:t>
            </a:r>
            <a:r>
              <a:rPr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Feel</a:t>
            </a:r>
            <a:r>
              <a:rPr lang="en-US" sz="8700" baseline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free to edit, move,  add, and delete items, or change the layout to suit your needs. Always check with your conference organizer for specific requirements.</a:t>
            </a:r>
          </a:p>
          <a:p>
            <a:pPr lvl="0">
              <a:spcBef>
                <a:spcPts val="0"/>
              </a:spcBef>
              <a:spcAft>
                <a:spcPts val="3310"/>
              </a:spcAft>
            </a:pPr>
            <a:r>
              <a:rPr lang="en-US" sz="12761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Image</a:t>
            </a:r>
            <a:r>
              <a:rPr lang="en-US" sz="12761" baseline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Quality</a:t>
            </a:r>
            <a:r>
              <a:rPr lang="en-US" sz="12761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spcBef>
                <a:spcPts val="0"/>
              </a:spcBef>
              <a:spcAft>
                <a:spcPts val="3310"/>
              </a:spcAft>
            </a:pP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You can place digital photos or logo art in your poster file by selecting the </a:t>
            </a:r>
            <a:r>
              <a:rPr lang="en-US" sz="8700" b="1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Insert, Picture</a:t>
            </a: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command, or by using standard copy &amp; paste. For best results, all graphic elements should be at least </a:t>
            </a:r>
            <a:r>
              <a:rPr lang="en-US" sz="8700" b="1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150-200 pixels per inch in their final printed size</a:t>
            </a: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. For instance, a 1600 x 1200 pixel</a:t>
            </a:r>
            <a:r>
              <a:rPr lang="en-US" sz="8700" baseline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photo will usually look fine up to </a:t>
            </a: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8“-10” wide on your printed poster.</a:t>
            </a:r>
          </a:p>
          <a:p>
            <a:pPr lvl="0">
              <a:spcBef>
                <a:spcPts val="0"/>
              </a:spcBef>
              <a:spcAft>
                <a:spcPts val="3310"/>
              </a:spcAft>
            </a:pP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To preview the print quality of images, select a magnification of 100% when previewing your poster. This will give you a good idea of what it will look like in print. If you are laying out a large poster and using half-scale dimensions, be sure to preview your graphics at 200% to see them at their final printed size.</a:t>
            </a:r>
          </a:p>
          <a:p>
            <a:pPr lvl="0">
              <a:spcBef>
                <a:spcPts val="0"/>
              </a:spcBef>
              <a:spcAft>
                <a:spcPts val="3310"/>
              </a:spcAft>
            </a:pPr>
            <a:r>
              <a:rPr lang="en-US" sz="870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Please note that graphics from websites (such as the logo on your hospital's or university's home page) will only be 72dpi and not suitable for printing.</a:t>
            </a:r>
          </a:p>
          <a:p>
            <a:pPr lvl="0" algn="ctr">
              <a:spcBef>
                <a:spcPts val="0"/>
              </a:spcBef>
              <a:spcAft>
                <a:spcPts val="3310"/>
              </a:spcAft>
            </a:pPr>
            <a:br>
              <a:rPr lang="en-US" sz="638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sz="638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[This sidebar area does not print.]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5110401" y="1"/>
            <a:ext cx="17068800" cy="32918400"/>
            <a:chOff x="33832800" y="0"/>
            <a:chExt cx="12801600" cy="43891200"/>
          </a:xfrm>
        </p:grpSpPr>
        <p:sp>
          <p:nvSpPr>
            <p:cNvPr id="13" name="Instructions"/>
            <p:cNvSpPr/>
            <p:nvPr userDrawn="1"/>
          </p:nvSpPr>
          <p:spPr>
            <a:xfrm>
              <a:off x="33832800" y="0"/>
              <a:ext cx="12801600" cy="43891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0" tIns="228600" rIns="228600" bIns="228600" rtlCol="0" anchor="t"/>
            <a:lstStyle>
              <a:defPPr>
                <a:defRPr lang="en-US"/>
              </a:defPPr>
              <a:lvl1pPr marL="0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43430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86861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530291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37372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21715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106058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904013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747443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0"/>
                </a:spcBef>
                <a:spcAft>
                  <a:spcPts val="3310"/>
                </a:spcAft>
              </a:pPr>
              <a:r>
                <a:rPr lang="en-US" sz="12761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Change</a:t>
              </a:r>
              <a:r>
                <a:rPr lang="en-US" sz="12761" baseline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Color Theme</a:t>
              </a:r>
              <a:r>
                <a:rPr lang="en-US" sz="12761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:</a:t>
              </a:r>
              <a:endParaRPr sz="1276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r>
                <a:rPr lang="en-US" sz="870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This template is designed to use the built-in color themes in</a:t>
              </a:r>
              <a:r>
                <a:rPr lang="en-US" sz="8700" baseline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the newer versions of PowerPoint.</a:t>
              </a: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r>
                <a:rPr lang="en-US" sz="8700" baseline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To change the color theme, select the </a:t>
              </a:r>
              <a:r>
                <a:rPr lang="en-US" sz="8700" b="1" baseline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Design</a:t>
              </a:r>
              <a:r>
                <a:rPr lang="en-US" sz="8700" baseline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tab, then select the </a:t>
              </a:r>
              <a:r>
                <a:rPr lang="en-US" sz="8700" b="1" baseline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Colors</a:t>
              </a:r>
              <a:r>
                <a:rPr lang="en-US" sz="8700" baseline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drop-down list.</a:t>
              </a: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endParaRPr lang="en-US" sz="870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endParaRPr lang="en-US" sz="870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endParaRPr lang="en-US" sz="870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endParaRPr lang="en-US" sz="870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endParaRPr lang="en-US" sz="870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endParaRPr lang="en-US" sz="870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endParaRPr lang="en-US" sz="870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endParaRPr lang="en-US" sz="870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endParaRPr lang="en-US" sz="8700" baseline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3310"/>
                </a:spcAft>
              </a:pPr>
              <a:r>
                <a:rPr lang="en-US" sz="8700" baseline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The default color theme for this template is “Office”, so you can always return to that after trying some of the alternatives.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1342" y="8425085"/>
              <a:ext cx="11904515" cy="10246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294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9" y="2194560"/>
            <a:ext cx="14156053" cy="768096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52"/>
            <a:ext cx="22219920" cy="233934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9" y="9875520"/>
            <a:ext cx="14156053" cy="18295622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randed Powerpoint Pages4.jpg">
            <a:extLst>
              <a:ext uri="{FF2B5EF4-FFF2-40B4-BE49-F238E27FC236}">
                <a16:creationId xmlns:a16="http://schemas.microsoft.com/office/drawing/2014/main" id="{8C768B94-7E58-D643-B5F5-CAE448F76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1778"/>
          <a:stretch/>
        </p:blipFill>
        <p:spPr>
          <a:xfrm>
            <a:off x="37593769" y="29236229"/>
            <a:ext cx="6297433" cy="3407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34B2EC-A38C-7D47-A46C-D641EDC442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29462856"/>
            <a:ext cx="2578457" cy="3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84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9" y="2194560"/>
            <a:ext cx="14156053" cy="768096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52"/>
            <a:ext cx="22219920" cy="233934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9" y="9875520"/>
            <a:ext cx="14156053" cy="18295622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randed Powerpoint Pages4.jpg">
            <a:extLst>
              <a:ext uri="{FF2B5EF4-FFF2-40B4-BE49-F238E27FC236}">
                <a16:creationId xmlns:a16="http://schemas.microsoft.com/office/drawing/2014/main" id="{F2620681-A836-2541-88B4-09C077C1B1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1778"/>
          <a:stretch/>
        </p:blipFill>
        <p:spPr>
          <a:xfrm>
            <a:off x="37593769" y="29236229"/>
            <a:ext cx="6297433" cy="3407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A604F7-AE74-0E44-BF7B-632EFFA0A4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29462856"/>
            <a:ext cx="2578457" cy="3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32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anded Powerpoint Pages4.jpg">
            <a:extLst>
              <a:ext uri="{FF2B5EF4-FFF2-40B4-BE49-F238E27FC236}">
                <a16:creationId xmlns:a16="http://schemas.microsoft.com/office/drawing/2014/main" id="{85AF86D7-D3D4-2042-B64D-972C222202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1778"/>
          <a:stretch/>
        </p:blipFill>
        <p:spPr>
          <a:xfrm>
            <a:off x="37593769" y="29236229"/>
            <a:ext cx="6297433" cy="3407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A4662-CBE0-914C-84E7-1E044BBA8A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29462856"/>
            <a:ext cx="2578457" cy="3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704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4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4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anded Powerpoint Pages4.jpg">
            <a:extLst>
              <a:ext uri="{FF2B5EF4-FFF2-40B4-BE49-F238E27FC236}">
                <a16:creationId xmlns:a16="http://schemas.microsoft.com/office/drawing/2014/main" id="{03CC3B9C-F1F4-EB45-AFC6-C65CC7F78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1778"/>
          <a:stretch/>
        </p:blipFill>
        <p:spPr>
          <a:xfrm>
            <a:off x="37593769" y="29236229"/>
            <a:ext cx="6297433" cy="3407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AA38B-18D3-944F-8163-CC2536F5DD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29462856"/>
            <a:ext cx="2578457" cy="3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57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6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1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089" y="986081"/>
            <a:ext cx="39646775" cy="4565794"/>
          </a:xfrm>
        </p:spPr>
        <p:txBody>
          <a:bodyPr>
            <a:normAutofit/>
          </a:bodyPr>
          <a:lstStyle>
            <a:lvl1pPr>
              <a:defRPr sz="1368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095" y="6600523"/>
            <a:ext cx="39646778" cy="23048899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anded Powerpoint Pages4.jpg">
            <a:extLst>
              <a:ext uri="{FF2B5EF4-FFF2-40B4-BE49-F238E27FC236}">
                <a16:creationId xmlns:a16="http://schemas.microsoft.com/office/drawing/2014/main" id="{F189D850-00CC-8F4F-AD8A-645EC5FB0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1778"/>
          <a:stretch/>
        </p:blipFill>
        <p:spPr>
          <a:xfrm>
            <a:off x="155054" y="29461838"/>
            <a:ext cx="6297433" cy="3407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18AEC-96F2-714C-92E0-7379D98714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680" y="29236229"/>
            <a:ext cx="2578457" cy="3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8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4" y="8206754"/>
            <a:ext cx="37856160" cy="13693138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4" y="22029434"/>
            <a:ext cx="37856160" cy="7200898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/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anded Powerpoint Pages4.jpg">
            <a:extLst>
              <a:ext uri="{FF2B5EF4-FFF2-40B4-BE49-F238E27FC236}">
                <a16:creationId xmlns:a16="http://schemas.microsoft.com/office/drawing/2014/main" id="{263CD9D5-09E2-934E-8564-780A5403B6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1778"/>
          <a:stretch/>
        </p:blipFill>
        <p:spPr>
          <a:xfrm>
            <a:off x="37593769" y="29236229"/>
            <a:ext cx="6297433" cy="3407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41562-B698-9343-AF89-A48278CB32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29462856"/>
            <a:ext cx="2578457" cy="3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374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randed Powerpoint Pages4.jpg">
            <a:extLst>
              <a:ext uri="{FF2B5EF4-FFF2-40B4-BE49-F238E27FC236}">
                <a16:creationId xmlns:a16="http://schemas.microsoft.com/office/drawing/2014/main" id="{53D3E723-26C8-5540-8514-2ACE375D0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1778"/>
          <a:stretch/>
        </p:blipFill>
        <p:spPr>
          <a:xfrm>
            <a:off x="37593769" y="29236229"/>
            <a:ext cx="6297433" cy="3407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171A52-C936-524B-8304-BA5F498E06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29462856"/>
            <a:ext cx="2578457" cy="3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4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12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3" cy="3954778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3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4" y="8069582"/>
            <a:ext cx="18659477" cy="3954778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4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Branded Powerpoint Pages4.jpg">
            <a:extLst>
              <a:ext uri="{FF2B5EF4-FFF2-40B4-BE49-F238E27FC236}">
                <a16:creationId xmlns:a16="http://schemas.microsoft.com/office/drawing/2014/main" id="{6D5DC4C8-386F-8645-AD02-B387651C3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1778"/>
          <a:stretch/>
        </p:blipFill>
        <p:spPr>
          <a:xfrm>
            <a:off x="37593769" y="29236229"/>
            <a:ext cx="6297433" cy="3407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A25B7C-1387-F145-BD13-D40B7C282A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29462856"/>
            <a:ext cx="2578457" cy="3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05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anded Powerpoint Pages4.jpg">
            <a:extLst>
              <a:ext uri="{FF2B5EF4-FFF2-40B4-BE49-F238E27FC236}">
                <a16:creationId xmlns:a16="http://schemas.microsoft.com/office/drawing/2014/main" id="{BD73D086-DA8E-4942-BF84-86941EE05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1778"/>
          <a:stretch/>
        </p:blipFill>
        <p:spPr>
          <a:xfrm>
            <a:off x="37593769" y="29236229"/>
            <a:ext cx="6297433" cy="3407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1CFA7C-AD73-FC4A-95DD-D50ACD6709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29462856"/>
            <a:ext cx="2578457" cy="3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7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Branded Powerpoint Pages4.jpg">
            <a:extLst>
              <a:ext uri="{FF2B5EF4-FFF2-40B4-BE49-F238E27FC236}">
                <a16:creationId xmlns:a16="http://schemas.microsoft.com/office/drawing/2014/main" id="{E1E1EB2D-D054-C14E-987E-EA9CF6826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1778"/>
          <a:stretch/>
        </p:blipFill>
        <p:spPr>
          <a:xfrm>
            <a:off x="37593769" y="29236229"/>
            <a:ext cx="6297433" cy="340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A1B5B-65FC-CE48-907E-2DE4A3834E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" y="29462856"/>
            <a:ext cx="2578457" cy="34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29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1" y="1318263"/>
            <a:ext cx="39502081" cy="5486400"/>
          </a:xfrm>
          <a:prstGeom prst="rect">
            <a:avLst/>
          </a:prstGeom>
        </p:spPr>
        <p:txBody>
          <a:bodyPr vert="horz" lIns="417456" tIns="208727" rIns="417456" bIns="20872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1" y="7680963"/>
            <a:ext cx="39502081" cy="21724622"/>
          </a:xfrm>
          <a:prstGeom prst="rect">
            <a:avLst/>
          </a:prstGeom>
        </p:spPr>
        <p:txBody>
          <a:bodyPr vert="horz" lIns="417456" tIns="208727" rIns="417456" bIns="20872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3"/>
            <a:ext cx="10241280" cy="1752600"/>
          </a:xfrm>
          <a:prstGeom prst="rect">
            <a:avLst/>
          </a:prstGeom>
        </p:spPr>
        <p:txBody>
          <a:bodyPr vert="horz" lIns="417456" tIns="208727" rIns="417456" bIns="208727" rtlCol="0" anchor="ctr"/>
          <a:lstStyle>
            <a:lvl1pPr algn="l">
              <a:defRPr sz="7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D6BDF-9D0E-4E2B-85B8-D8F4790360C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1" y="30510483"/>
            <a:ext cx="13898880" cy="1752600"/>
          </a:xfrm>
          <a:prstGeom prst="rect">
            <a:avLst/>
          </a:prstGeom>
        </p:spPr>
        <p:txBody>
          <a:bodyPr vert="horz" lIns="417456" tIns="208727" rIns="417456" bIns="208727" rtlCol="0" anchor="ctr"/>
          <a:lstStyle>
            <a:lvl1pPr algn="ctr">
              <a:defRPr sz="7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3"/>
            <a:ext cx="10241280" cy="1752600"/>
          </a:xfrm>
          <a:prstGeom prst="rect">
            <a:avLst/>
          </a:prstGeom>
        </p:spPr>
        <p:txBody>
          <a:bodyPr vert="horz" lIns="417456" tIns="208727" rIns="417456" bIns="208727" rtlCol="0" anchor="ctr"/>
          <a:lstStyle>
            <a:lvl1pPr algn="r">
              <a:defRPr sz="7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075EA-769C-4ECD-B48E-D6FCDC24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6053507" rtl="0" eaLnBrk="1" latinLnBrk="0" hangingPunct="1">
        <a:spcBef>
          <a:spcPct val="0"/>
        </a:spcBef>
        <a:buNone/>
        <a:defRPr sz="11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30574" indent="-630574" algn="l" defTabSz="6053507" rtl="0" eaLnBrk="1" latinLnBrk="0" hangingPunct="1">
        <a:spcBef>
          <a:spcPct val="20000"/>
        </a:spcBef>
        <a:buFont typeface="Arial" pitchFamily="34" charset="0"/>
        <a:buChar char="•"/>
        <a:defRPr sz="4930" kern="1200">
          <a:solidFill>
            <a:schemeClr val="tx1"/>
          </a:solidFill>
          <a:latin typeface="+mn-lt"/>
          <a:ea typeface="+mn-ea"/>
          <a:cs typeface="+mn-cs"/>
        </a:defRPr>
      </a:lvl1pPr>
      <a:lvl2pPr marL="1261146" indent="-630574" algn="l" defTabSz="6053507" rtl="0" eaLnBrk="1" latinLnBrk="0" hangingPunct="1">
        <a:spcBef>
          <a:spcPct val="20000"/>
        </a:spcBef>
        <a:buFont typeface="Arial" pitchFamily="34" charset="0"/>
        <a:buChar char="–"/>
        <a:defRPr sz="4930" kern="1200">
          <a:solidFill>
            <a:schemeClr val="tx1"/>
          </a:solidFill>
          <a:latin typeface="+mn-lt"/>
          <a:ea typeface="+mn-ea"/>
          <a:cs typeface="+mn-cs"/>
        </a:defRPr>
      </a:lvl2pPr>
      <a:lvl3pPr marL="1891721" indent="-630574" algn="l" defTabSz="6053507" rtl="0" eaLnBrk="1" latinLnBrk="0" hangingPunct="1">
        <a:spcBef>
          <a:spcPct val="20000"/>
        </a:spcBef>
        <a:buFont typeface="Arial" pitchFamily="34" charset="0"/>
        <a:buChar char="•"/>
        <a:defRPr sz="4930" kern="1200">
          <a:solidFill>
            <a:schemeClr val="tx1"/>
          </a:solidFill>
          <a:latin typeface="+mn-lt"/>
          <a:ea typeface="+mn-ea"/>
          <a:cs typeface="+mn-cs"/>
        </a:defRPr>
      </a:lvl3pPr>
      <a:lvl4pPr marL="2522294" indent="-630574" algn="l" defTabSz="6053507" rtl="0" eaLnBrk="1" latinLnBrk="0" hangingPunct="1">
        <a:spcBef>
          <a:spcPct val="20000"/>
        </a:spcBef>
        <a:buFont typeface="Arial" pitchFamily="34" charset="0"/>
        <a:buChar char="–"/>
        <a:defRPr sz="4930" kern="1200">
          <a:solidFill>
            <a:schemeClr val="tx1"/>
          </a:solidFill>
          <a:latin typeface="+mn-lt"/>
          <a:ea typeface="+mn-ea"/>
          <a:cs typeface="+mn-cs"/>
        </a:defRPr>
      </a:lvl4pPr>
      <a:lvl5pPr marL="3152868" indent="-630574" algn="l" defTabSz="6053507" rtl="0" eaLnBrk="1" latinLnBrk="0" hangingPunct="1">
        <a:spcBef>
          <a:spcPct val="20000"/>
        </a:spcBef>
        <a:buFont typeface="Arial" pitchFamily="34" charset="0"/>
        <a:buChar char="»"/>
        <a:defRPr sz="4930" kern="1200">
          <a:solidFill>
            <a:schemeClr val="tx1"/>
          </a:solidFill>
          <a:latin typeface="+mn-lt"/>
          <a:ea typeface="+mn-ea"/>
          <a:cs typeface="+mn-cs"/>
        </a:defRPr>
      </a:lvl5pPr>
      <a:lvl6pPr marL="16647142" indent="-1513376" algn="l" defTabSz="6053507" rtl="0" eaLnBrk="1" latinLnBrk="0" hangingPunct="1">
        <a:spcBef>
          <a:spcPct val="20000"/>
        </a:spcBef>
        <a:buFont typeface="Arial" pitchFamily="34" charset="0"/>
        <a:buChar char="•"/>
        <a:defRPr sz="13195" kern="1200">
          <a:solidFill>
            <a:schemeClr val="tx1"/>
          </a:solidFill>
          <a:latin typeface="+mn-lt"/>
          <a:ea typeface="+mn-ea"/>
          <a:cs typeface="+mn-cs"/>
        </a:defRPr>
      </a:lvl6pPr>
      <a:lvl7pPr marL="19673895" indent="-1513376" algn="l" defTabSz="6053507" rtl="0" eaLnBrk="1" latinLnBrk="0" hangingPunct="1">
        <a:spcBef>
          <a:spcPct val="20000"/>
        </a:spcBef>
        <a:buFont typeface="Arial" pitchFamily="34" charset="0"/>
        <a:buChar char="•"/>
        <a:defRPr sz="13195" kern="1200">
          <a:solidFill>
            <a:schemeClr val="tx1"/>
          </a:solidFill>
          <a:latin typeface="+mn-lt"/>
          <a:ea typeface="+mn-ea"/>
          <a:cs typeface="+mn-cs"/>
        </a:defRPr>
      </a:lvl7pPr>
      <a:lvl8pPr marL="22700649" indent="-1513376" algn="l" defTabSz="6053507" rtl="0" eaLnBrk="1" latinLnBrk="0" hangingPunct="1">
        <a:spcBef>
          <a:spcPct val="20000"/>
        </a:spcBef>
        <a:buFont typeface="Arial" pitchFamily="34" charset="0"/>
        <a:buChar char="•"/>
        <a:defRPr sz="13195" kern="1200">
          <a:solidFill>
            <a:schemeClr val="tx1"/>
          </a:solidFill>
          <a:latin typeface="+mn-lt"/>
          <a:ea typeface="+mn-ea"/>
          <a:cs typeface="+mn-cs"/>
        </a:defRPr>
      </a:lvl8pPr>
      <a:lvl9pPr marL="25727402" indent="-1513376" algn="l" defTabSz="6053507" rtl="0" eaLnBrk="1" latinLnBrk="0" hangingPunct="1">
        <a:spcBef>
          <a:spcPct val="20000"/>
        </a:spcBef>
        <a:buFont typeface="Arial" pitchFamily="34" charset="0"/>
        <a:buChar char="•"/>
        <a:defRPr sz="131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53507" rtl="0" eaLnBrk="1" latinLnBrk="0" hangingPunct="1">
        <a:defRPr sz="11891" kern="1200">
          <a:solidFill>
            <a:schemeClr val="tx1"/>
          </a:solidFill>
          <a:latin typeface="+mn-lt"/>
          <a:ea typeface="+mn-ea"/>
          <a:cs typeface="+mn-cs"/>
        </a:defRPr>
      </a:lvl1pPr>
      <a:lvl2pPr marL="3026753" algn="l" defTabSz="6053507" rtl="0" eaLnBrk="1" latinLnBrk="0" hangingPunct="1">
        <a:defRPr sz="11891" kern="1200">
          <a:solidFill>
            <a:schemeClr val="tx1"/>
          </a:solidFill>
          <a:latin typeface="+mn-lt"/>
          <a:ea typeface="+mn-ea"/>
          <a:cs typeface="+mn-cs"/>
        </a:defRPr>
      </a:lvl2pPr>
      <a:lvl3pPr marL="6053507" algn="l" defTabSz="6053507" rtl="0" eaLnBrk="1" latinLnBrk="0" hangingPunct="1">
        <a:defRPr sz="11891" kern="1200">
          <a:solidFill>
            <a:schemeClr val="tx1"/>
          </a:solidFill>
          <a:latin typeface="+mn-lt"/>
          <a:ea typeface="+mn-ea"/>
          <a:cs typeface="+mn-cs"/>
        </a:defRPr>
      </a:lvl3pPr>
      <a:lvl4pPr marL="9080259" algn="l" defTabSz="6053507" rtl="0" eaLnBrk="1" latinLnBrk="0" hangingPunct="1">
        <a:defRPr sz="11891" kern="1200">
          <a:solidFill>
            <a:schemeClr val="tx1"/>
          </a:solidFill>
          <a:latin typeface="+mn-lt"/>
          <a:ea typeface="+mn-ea"/>
          <a:cs typeface="+mn-cs"/>
        </a:defRPr>
      </a:lvl4pPr>
      <a:lvl5pPr marL="12107014" algn="l" defTabSz="6053507" rtl="0" eaLnBrk="1" latinLnBrk="0" hangingPunct="1">
        <a:defRPr sz="11891" kern="1200">
          <a:solidFill>
            <a:schemeClr val="tx1"/>
          </a:solidFill>
          <a:latin typeface="+mn-lt"/>
          <a:ea typeface="+mn-ea"/>
          <a:cs typeface="+mn-cs"/>
        </a:defRPr>
      </a:lvl5pPr>
      <a:lvl6pPr marL="15133766" algn="l" defTabSz="6053507" rtl="0" eaLnBrk="1" latinLnBrk="0" hangingPunct="1">
        <a:defRPr sz="11891" kern="1200">
          <a:solidFill>
            <a:schemeClr val="tx1"/>
          </a:solidFill>
          <a:latin typeface="+mn-lt"/>
          <a:ea typeface="+mn-ea"/>
          <a:cs typeface="+mn-cs"/>
        </a:defRPr>
      </a:lvl6pPr>
      <a:lvl7pPr marL="18160519" algn="l" defTabSz="6053507" rtl="0" eaLnBrk="1" latinLnBrk="0" hangingPunct="1">
        <a:defRPr sz="11891" kern="1200">
          <a:solidFill>
            <a:schemeClr val="tx1"/>
          </a:solidFill>
          <a:latin typeface="+mn-lt"/>
          <a:ea typeface="+mn-ea"/>
          <a:cs typeface="+mn-cs"/>
        </a:defRPr>
      </a:lvl7pPr>
      <a:lvl8pPr marL="21187272" algn="l" defTabSz="6053507" rtl="0" eaLnBrk="1" latinLnBrk="0" hangingPunct="1">
        <a:defRPr sz="11891" kern="1200">
          <a:solidFill>
            <a:schemeClr val="tx1"/>
          </a:solidFill>
          <a:latin typeface="+mn-lt"/>
          <a:ea typeface="+mn-ea"/>
          <a:cs typeface="+mn-cs"/>
        </a:defRPr>
      </a:lvl8pPr>
      <a:lvl9pPr marL="24214025" algn="l" defTabSz="6053507" rtl="0" eaLnBrk="1" latinLnBrk="0" hangingPunct="1">
        <a:defRPr sz="1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12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92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21085-7873-49DE-B46C-77CA48DF6A8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92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92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A23B0-4CF7-4781-8528-BFD1AA8B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6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tinyurl.com/ullnsfscc2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919" y="19421921"/>
            <a:ext cx="14630400" cy="104190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ACD0743-CB6F-274C-94ED-E90C526E1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7193" y="21558648"/>
            <a:ext cx="5525535" cy="237024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59FBE80-0AC7-A74B-933E-15C682336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4456" y="24326659"/>
            <a:ext cx="3611927" cy="582613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1400" y="7236710"/>
            <a:ext cx="15011401" cy="103878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 Box 122"/>
          <p:cNvSpPr txBox="1">
            <a:spLocks noChangeArrowheads="1"/>
          </p:cNvSpPr>
          <p:nvPr/>
        </p:nvSpPr>
        <p:spPr bwMode="auto">
          <a:xfrm>
            <a:off x="6634428" y="-14558490"/>
            <a:ext cx="30622345" cy="30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2234" tIns="630585" rIns="252234" bIns="630585" anchor="ctr" anchorCtr="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1021" b="1">
                <a:solidFill>
                  <a:srgbClr val="FFFFFF"/>
                </a:solidFill>
                <a:latin typeface="+mn-lt"/>
              </a:rPr>
              <a:t>Title</a:t>
            </a:r>
          </a:p>
        </p:txBody>
      </p:sp>
      <p:sp>
        <p:nvSpPr>
          <p:cNvPr id="5" name="Text Box 123"/>
          <p:cNvSpPr txBox="1">
            <a:spLocks noChangeArrowheads="1"/>
          </p:cNvSpPr>
          <p:nvPr/>
        </p:nvSpPr>
        <p:spPr bwMode="auto">
          <a:xfrm>
            <a:off x="6404775" y="-11422610"/>
            <a:ext cx="31081650" cy="323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2234" tIns="252234" rIns="252234" bIns="252234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380" b="1">
                <a:solidFill>
                  <a:srgbClr val="FFFFFF"/>
                </a:solidFill>
                <a:latin typeface="+mn-lt"/>
              </a:rPr>
              <a:t>Author 1, Author 2, Author 3, and Author 4</a:t>
            </a:r>
          </a:p>
          <a:p>
            <a:pPr algn="ctr" eaLnBrk="1" hangingPunct="1"/>
            <a:endParaRPr lang="en-US" sz="2900">
              <a:solidFill>
                <a:schemeClr val="bg1"/>
              </a:solidFill>
              <a:latin typeface="+mn-lt"/>
            </a:endParaRPr>
          </a:p>
          <a:p>
            <a:pPr algn="ctr" eaLnBrk="1" hangingPunct="1"/>
            <a:r>
              <a:rPr lang="en-US" sz="5220" b="1">
                <a:solidFill>
                  <a:srgbClr val="FFFFFF"/>
                </a:solidFill>
                <a:latin typeface="+mn-lt"/>
              </a:rPr>
              <a:t>Department, School, University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828756" y="53019462"/>
            <a:ext cx="19507200" cy="4137120"/>
          </a:xfrm>
          <a:prstGeom prst="rect">
            <a:avLst/>
          </a:prstGeom>
          <a:noFill/>
        </p:spPr>
        <p:txBody>
          <a:bodyPr wrap="square" lIns="126117" tIns="126117" rIns="126117" bIns="126117" numCol="1" spcCol="434850" rtlCol="0">
            <a:noAutofit/>
          </a:bodyPr>
          <a:lstStyle/>
          <a:p>
            <a:pPr marL="630574" indent="-630574">
              <a:buFont typeface="+mj-lt"/>
              <a:buAutoNum type="arabicPeriod"/>
            </a:pPr>
            <a:r>
              <a:rPr lang="en-US" sz="2900">
                <a:solidFill>
                  <a:schemeClr val="bg1"/>
                </a:solidFill>
              </a:rPr>
              <a:t>.</a:t>
            </a:r>
          </a:p>
          <a:p>
            <a:pPr marL="630574" indent="-630574">
              <a:buFont typeface="+mj-lt"/>
              <a:buAutoNum type="arabicPeriod"/>
            </a:pPr>
            <a:r>
              <a:rPr lang="en-US" sz="2900">
                <a:solidFill>
                  <a:schemeClr val="bg1"/>
                </a:solidFill>
              </a:rPr>
              <a:t>.</a:t>
            </a:r>
          </a:p>
          <a:p>
            <a:pPr marL="630574" indent="-630574">
              <a:buFont typeface="+mj-lt"/>
              <a:buAutoNum type="arabicPeriod"/>
            </a:pPr>
            <a:r>
              <a:rPr lang="en-US" sz="2900">
                <a:solidFill>
                  <a:schemeClr val="bg1"/>
                </a:solidFill>
              </a:rPr>
              <a:t>.</a:t>
            </a:r>
          </a:p>
          <a:p>
            <a:pPr marL="630574" indent="-630574">
              <a:buFont typeface="+mj-lt"/>
              <a:buAutoNum type="arabicPeriod"/>
            </a:pPr>
            <a:r>
              <a:rPr lang="en-US" sz="2900">
                <a:solidFill>
                  <a:schemeClr val="bg1"/>
                </a:solidFill>
              </a:rPr>
              <a:t>.</a:t>
            </a:r>
          </a:p>
          <a:p>
            <a:pPr marL="630574" indent="-630574">
              <a:buFont typeface="+mj-lt"/>
              <a:buAutoNum type="arabicPeriod"/>
            </a:pPr>
            <a:r>
              <a:rPr lang="en-US" sz="2900">
                <a:solidFill>
                  <a:schemeClr val="bg1"/>
                </a:solidFill>
              </a:rPr>
              <a:t>.</a:t>
            </a:r>
          </a:p>
          <a:p>
            <a:pPr marL="630574" indent="-630574">
              <a:buFont typeface="+mj-lt"/>
              <a:buAutoNum type="arabicPeriod"/>
            </a:pPr>
            <a:r>
              <a:rPr lang="en-US" sz="29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9" name="Text Box 122"/>
          <p:cNvSpPr txBox="1">
            <a:spLocks noChangeArrowheads="1"/>
          </p:cNvSpPr>
          <p:nvPr/>
        </p:nvSpPr>
        <p:spPr bwMode="auto">
          <a:xfrm>
            <a:off x="2841176" y="217403"/>
            <a:ext cx="38208848" cy="482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8399" tIns="445997" rIns="178399" bIns="445997" anchor="ctr" anchorCtr="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8500" b="1" i="1">
                <a:solidFill>
                  <a:srgbClr val="FFFFFF"/>
                </a:solidFill>
                <a:latin typeface="+mn-lt"/>
              </a:rPr>
              <a:t>Smart and Connected Communities:</a:t>
            </a:r>
          </a:p>
          <a:p>
            <a:pPr algn="ctr" eaLnBrk="1" hangingPunct="1"/>
            <a:r>
              <a:rPr lang="en-US" sz="8500" b="1">
                <a:solidFill>
                  <a:srgbClr val="FFFFFF"/>
                </a:solidFill>
                <a:latin typeface="+mn-lt"/>
              </a:rPr>
              <a:t>Improving Community Engagement in Flood Mitigation Using Enhanced Risk Assessment Metrics and Science-Based Tools​</a:t>
            </a:r>
          </a:p>
        </p:txBody>
      </p:sp>
      <p:pic>
        <p:nvPicPr>
          <p:cNvPr id="65" name="Picture 64" descr="Branded Powerpoint Pages4.jpg">
            <a:extLst>
              <a:ext uri="{FF2B5EF4-FFF2-40B4-BE49-F238E27FC236}">
                <a16:creationId xmlns:a16="http://schemas.microsoft.com/office/drawing/2014/main" id="{00216F06-0B41-4E1B-BDED-65ED3723BD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3" t="86250" r="-72813"/>
          <a:stretch/>
        </p:blipFill>
        <p:spPr>
          <a:xfrm>
            <a:off x="0" y="30238779"/>
            <a:ext cx="25984200" cy="2679621"/>
          </a:xfrm>
          <a:prstGeom prst="rect">
            <a:avLst/>
          </a:prstGeom>
        </p:spPr>
      </p:pic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06A8E059-703A-4F6B-A09D-997019072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374447"/>
              </p:ext>
            </p:extLst>
          </p:nvPr>
        </p:nvGraphicFramePr>
        <p:xfrm>
          <a:off x="6634428" y="30732532"/>
          <a:ext cx="33260842" cy="1929307"/>
        </p:xfrm>
        <a:graphic>
          <a:graphicData uri="http://schemas.openxmlformats.org/drawingml/2006/table">
            <a:tbl>
              <a:tblPr firstRow="1" bandRow="1"/>
              <a:tblGrid>
                <a:gridCol w="6890163">
                  <a:extLst>
                    <a:ext uri="{9D8B030D-6E8A-4147-A177-3AD203B41FA5}">
                      <a16:colId xmlns:a16="http://schemas.microsoft.com/office/drawing/2014/main" val="410524483"/>
                    </a:ext>
                  </a:extLst>
                </a:gridCol>
                <a:gridCol w="6744609">
                  <a:extLst>
                    <a:ext uri="{9D8B030D-6E8A-4147-A177-3AD203B41FA5}">
                      <a16:colId xmlns:a16="http://schemas.microsoft.com/office/drawing/2014/main" val="3872287931"/>
                    </a:ext>
                  </a:extLst>
                </a:gridCol>
                <a:gridCol w="8763000">
                  <a:extLst>
                    <a:ext uri="{9D8B030D-6E8A-4147-A177-3AD203B41FA5}">
                      <a16:colId xmlns:a16="http://schemas.microsoft.com/office/drawing/2014/main" val="3106354192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1186601309"/>
                    </a:ext>
                  </a:extLst>
                </a:gridCol>
                <a:gridCol w="5224270">
                  <a:extLst>
                    <a:ext uri="{9D8B030D-6E8A-4147-A177-3AD203B41FA5}">
                      <a16:colId xmlns:a16="http://schemas.microsoft.com/office/drawing/2014/main" val="111043923"/>
                    </a:ext>
                  </a:extLst>
                </a:gridCol>
              </a:tblGrid>
              <a:tr h="1929307">
                <a:tc>
                  <a:txBody>
                    <a:bodyPr/>
                    <a:lstStyle>
                      <a:lvl1pPr marL="0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026753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053507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080259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2107014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5133766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8160519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1187272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4214025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4800" b="1" cap="small" baseline="0">
                          <a:solidFill>
                            <a:sysClr val="windowText" lastClr="000000"/>
                          </a:solidFill>
                          <a:latin typeface="Univers" panose="020B0503020202020204" pitchFamily="34" charset="0"/>
                        </a:rPr>
                        <a:t>Louisiana Watershed</a:t>
                      </a:r>
                    </a:p>
                    <a:p>
                      <a:r>
                        <a:rPr lang="en-US" sz="4800" b="1" cap="small" baseline="0">
                          <a:solidFill>
                            <a:sysClr val="windowText" lastClr="000000"/>
                          </a:solidFill>
                          <a:latin typeface="Univers" panose="020B0503020202020204" pitchFamily="34" charset="0"/>
                        </a:rPr>
                        <a:t>Flood Center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026753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053507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080259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2107014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5133766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8160519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1187272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4214025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4800" b="1" cap="small" baseline="0">
                          <a:solidFill>
                            <a:sysClr val="windowText" lastClr="000000"/>
                          </a:solidFill>
                          <a:latin typeface="Univers" panose="020B0503020202020204" pitchFamily="34" charset="0"/>
                        </a:rPr>
                        <a:t>History, Geography, &amp; Philosophy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026753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053507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080259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2107014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5133766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8160519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1187272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4214025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4800" b="1" cap="small" baseline="0">
                          <a:solidFill>
                            <a:sysClr val="windowText" lastClr="000000"/>
                          </a:solidFill>
                          <a:latin typeface="Univers" panose="020B0503020202020204" pitchFamily="34" charset="0"/>
                        </a:rPr>
                        <a:t>Kathleen Babineaux Blanco Public Policy Center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026753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053507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080259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2107014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5133766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8160519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1187272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4214025" algn="l" defTabSz="6053507" rtl="0" eaLnBrk="1" latinLnBrk="0" hangingPunct="1">
                        <a:defRPr sz="1189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4800" b="1" cap="small" baseline="0">
                          <a:solidFill>
                            <a:sysClr val="windowText" lastClr="000000"/>
                          </a:solidFill>
                          <a:latin typeface="Univers" panose="020B0503020202020204" pitchFamily="34" charset="0"/>
                        </a:rPr>
                        <a:t>Civil Engineering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cap="none" baseline="0">
                          <a:solidFill>
                            <a:sysClr val="windowText" lastClr="000000"/>
                          </a:solidFill>
                          <a:latin typeface="+mj-lt"/>
                        </a:rPr>
                        <a:t>Contact Information: </a:t>
                      </a:r>
                    </a:p>
                    <a:p>
                      <a:r>
                        <a:rPr lang="en-US" sz="3600" b="0" cap="none" baseline="0">
                          <a:solidFill>
                            <a:sysClr val="windowText" lastClr="000000"/>
                          </a:solidFill>
                          <a:latin typeface="+mj-lt"/>
                        </a:rPr>
                        <a:t>Emad Habib (</a:t>
                      </a:r>
                      <a:r>
                        <a:rPr lang="en-US" sz="3600" b="0" cap="none" baseline="0" err="1">
                          <a:solidFill>
                            <a:sysClr val="windowText" lastClr="000000"/>
                          </a:solidFill>
                          <a:latin typeface="+mj-lt"/>
                        </a:rPr>
                        <a:t>habib@louisiana.edu</a:t>
                      </a:r>
                      <a:r>
                        <a:rPr lang="en-US" sz="3600" b="0" cap="none" baseline="0">
                          <a:solidFill>
                            <a:sysClr val="windowText" lastClr="000000"/>
                          </a:solidFill>
                          <a:latin typeface="+mj-lt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5682"/>
                  </a:ext>
                </a:extLst>
              </a:tr>
            </a:tbl>
          </a:graphicData>
        </a:graphic>
      </p:graphicFrame>
      <p:pic>
        <p:nvPicPr>
          <p:cNvPr id="67" name="Picture 66">
            <a:extLst>
              <a:ext uri="{FF2B5EF4-FFF2-40B4-BE49-F238E27FC236}">
                <a16:creationId xmlns:a16="http://schemas.microsoft.com/office/drawing/2014/main" id="{05B7D8CF-30BD-4DC9-96CC-E1945869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580" y="30329936"/>
            <a:ext cx="2621105" cy="26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8520" y="7236710"/>
            <a:ext cx="14629961" cy="103875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E15252F8-794A-5D46-9BD3-1A315684A254}"/>
              </a:ext>
            </a:extLst>
          </p:cNvPr>
          <p:cNvSpPr txBox="1">
            <a:spLocks/>
          </p:cNvSpPr>
          <p:nvPr/>
        </p:nvSpPr>
        <p:spPr>
          <a:xfrm>
            <a:off x="23194855" y="20829738"/>
            <a:ext cx="19838964" cy="86517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630574" indent="-630574" algn="l" defTabSz="605350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9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61146" indent="-630574" algn="l" defTabSz="605350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9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91721" indent="-630574" algn="l" defTabSz="605350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9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2294" indent="-630574" algn="l" defTabSz="605350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9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52868" indent="-630574" algn="l" defTabSz="605350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9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647142" indent="-1513376" algn="l" defTabSz="605350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73895" indent="-1513376" algn="l" defTabSz="605350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700649" indent="-1513376" algn="l" defTabSz="605350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27402" indent="-1513376" algn="l" defTabSz="605350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b="1"/>
              <a:t>In this app, you should be able to examine the following:</a:t>
            </a:r>
          </a:p>
          <a:p>
            <a:pPr fontAlgn="base"/>
            <a:r>
              <a:rPr lang="en-US" sz="5500"/>
              <a:t>If a property is located within the 500-year inundation area and what the flood depth is at that location.​</a:t>
            </a:r>
          </a:p>
          <a:p>
            <a:pPr fontAlgn="base"/>
            <a:r>
              <a:rPr lang="en-US" sz="5500"/>
              <a:t>Percentage damage at individual structures</a:t>
            </a:r>
          </a:p>
          <a:p>
            <a:pPr fontAlgn="base"/>
            <a:r>
              <a:rPr lang="en-US" sz="5500"/>
              <a:t>Percentage of number of structures flooded in each census block.​</a:t>
            </a:r>
          </a:p>
          <a:p>
            <a:pPr fontAlgn="base"/>
            <a:r>
              <a:rPr lang="en-US" sz="5500"/>
              <a:t>Percentage loss of structure value in each census block.​</a:t>
            </a:r>
          </a:p>
          <a:p>
            <a:pPr fontAlgn="base"/>
            <a:r>
              <a:rPr lang="en-US" sz="5500"/>
              <a:t>Distinguish between losses in residential versus non-residential structures.​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CC0A4E5-76DE-9847-B379-66847BDB0BB3}"/>
              </a:ext>
            </a:extLst>
          </p:cNvPr>
          <p:cNvSpPr txBox="1"/>
          <p:nvPr/>
        </p:nvSpPr>
        <p:spPr>
          <a:xfrm>
            <a:off x="2997244" y="6221459"/>
            <a:ext cx="14721237" cy="1015663"/>
          </a:xfrm>
          <a:prstGeom prst="rect">
            <a:avLst/>
          </a:prstGeom>
          <a:solidFill>
            <a:srgbClr val="990000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Flood inundation and depth (500-year storm)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BCB680D-315B-C74E-A91A-379341487E44}"/>
              </a:ext>
            </a:extLst>
          </p:cNvPr>
          <p:cNvSpPr txBox="1"/>
          <p:nvPr/>
        </p:nvSpPr>
        <p:spPr>
          <a:xfrm>
            <a:off x="22631401" y="6128666"/>
            <a:ext cx="15011400" cy="1092607"/>
          </a:xfrm>
          <a:prstGeom prst="rect">
            <a:avLst/>
          </a:prstGeom>
          <a:solidFill>
            <a:srgbClr val="990000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500">
                <a:solidFill>
                  <a:schemeClr val="bg1"/>
                </a:solidFill>
              </a:rPr>
              <a:t>Structure damage for individual buildings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BCB680D-315B-C74E-A91A-379341487E44}"/>
              </a:ext>
            </a:extLst>
          </p:cNvPr>
          <p:cNvSpPr txBox="1"/>
          <p:nvPr/>
        </p:nvSpPr>
        <p:spPr>
          <a:xfrm>
            <a:off x="2997244" y="18810519"/>
            <a:ext cx="14701572" cy="1015663"/>
          </a:xfrm>
          <a:prstGeom prst="rect">
            <a:avLst/>
          </a:prstGeom>
          <a:solidFill>
            <a:srgbClr val="990000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Structure damage aggregated to census block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11899378" y="24326660"/>
            <a:ext cx="4539851" cy="82045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1857703" y="26914428"/>
            <a:ext cx="4626753" cy="32119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277600" y="25147113"/>
            <a:ext cx="580103" cy="17682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 flipH="1" flipV="1">
            <a:off x="32385000" y="13786585"/>
            <a:ext cx="1911756" cy="78587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32385000" y="14339289"/>
            <a:ext cx="1911756" cy="527359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1775970" y="13786585"/>
            <a:ext cx="609030" cy="55270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5F943D-6306-1D4C-A947-99F7B6C4EA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6756" y="14622937"/>
            <a:ext cx="5788921" cy="497358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6987B7-502A-834D-BA6A-BFBB6FAB7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51308" y="12318659"/>
            <a:ext cx="6287924" cy="3624802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05874D-C42C-5D46-B9F2-D072434EA195}"/>
              </a:ext>
            </a:extLst>
          </p:cNvPr>
          <p:cNvCxnSpPr>
            <a:cxnSpLocks/>
          </p:cNvCxnSpPr>
          <p:nvPr/>
        </p:nvCxnSpPr>
        <p:spPr>
          <a:xfrm flipV="1">
            <a:off x="38176200" y="14465927"/>
            <a:ext cx="914400" cy="4654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DFA4BB2-320E-2B46-B6CA-C2E9CB19FB7D}"/>
              </a:ext>
            </a:extLst>
          </p:cNvPr>
          <p:cNvSpPr txBox="1"/>
          <p:nvPr/>
        </p:nvSpPr>
        <p:spPr>
          <a:xfrm>
            <a:off x="40000882" y="13864569"/>
            <a:ext cx="1807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% loss in structure value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84089F-0659-C740-9F38-F4C0FD86E2A6}"/>
              </a:ext>
            </a:extLst>
          </p:cNvPr>
          <p:cNvSpPr/>
          <p:nvPr/>
        </p:nvSpPr>
        <p:spPr>
          <a:xfrm>
            <a:off x="37642801" y="14179520"/>
            <a:ext cx="2252469" cy="2864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E3D954D-98C3-2846-BC96-4ADB25E820C9}"/>
              </a:ext>
            </a:extLst>
          </p:cNvPr>
          <p:cNvCxnSpPr>
            <a:cxnSpLocks/>
          </p:cNvCxnSpPr>
          <p:nvPr/>
        </p:nvCxnSpPr>
        <p:spPr>
          <a:xfrm flipV="1">
            <a:off x="17669319" y="23552438"/>
            <a:ext cx="1210701" cy="4911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85D6A58-BBA0-1C40-9B2F-AE7F92F4C0D1}"/>
              </a:ext>
            </a:extLst>
          </p:cNvPr>
          <p:cNvSpPr/>
          <p:nvPr/>
        </p:nvSpPr>
        <p:spPr>
          <a:xfrm>
            <a:off x="16417385" y="22579638"/>
            <a:ext cx="1643644" cy="4790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52CA7BC-3890-E645-BA43-6ED7E6A5DE57}"/>
              </a:ext>
            </a:extLst>
          </p:cNvPr>
          <p:cNvSpPr txBox="1"/>
          <p:nvPr/>
        </p:nvSpPr>
        <p:spPr>
          <a:xfrm>
            <a:off x="18103612" y="22536924"/>
            <a:ext cx="2267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% Number of damaged structures per census block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757BDE2-D4A8-094A-BBDD-8D9135281E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2298" y="12263510"/>
            <a:ext cx="3903212" cy="5487799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FEE263D-CB79-1241-A8B2-9E640C0FA0E5}"/>
              </a:ext>
            </a:extLst>
          </p:cNvPr>
          <p:cNvCxnSpPr>
            <a:cxnSpLocks/>
          </p:cNvCxnSpPr>
          <p:nvPr/>
        </p:nvCxnSpPr>
        <p:spPr>
          <a:xfrm flipH="1">
            <a:off x="7735510" y="14700753"/>
            <a:ext cx="3171955" cy="305055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A654235-AB57-5C40-9A1A-817FCB33792A}"/>
              </a:ext>
            </a:extLst>
          </p:cNvPr>
          <p:cNvCxnSpPr>
            <a:cxnSpLocks/>
          </p:cNvCxnSpPr>
          <p:nvPr/>
        </p:nvCxnSpPr>
        <p:spPr>
          <a:xfrm>
            <a:off x="7735510" y="12295267"/>
            <a:ext cx="3171955" cy="21329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2536272C-7413-BF48-BD66-6B439DF481EE}"/>
              </a:ext>
            </a:extLst>
          </p:cNvPr>
          <p:cNvSpPr/>
          <p:nvPr/>
        </p:nvSpPr>
        <p:spPr>
          <a:xfrm>
            <a:off x="10907465" y="12520705"/>
            <a:ext cx="1167578" cy="218004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514562C4-FBA7-E441-B3E9-292229F96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549" y="1130248"/>
            <a:ext cx="3048000" cy="30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A red symbol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CBBFC03-CAB6-BF47-94DD-18E7D127C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1" y="751882"/>
            <a:ext cx="3714016" cy="3284153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52FE186C-E74F-0B4D-95C2-388939B5323E}"/>
              </a:ext>
            </a:extLst>
          </p:cNvPr>
          <p:cNvSpPr/>
          <p:nvPr/>
        </p:nvSpPr>
        <p:spPr>
          <a:xfrm>
            <a:off x="39589621" y="29244012"/>
            <a:ext cx="3611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+mj-lt"/>
              </a:rPr>
              <a:t>Award #: SCC-PG 2125472</a:t>
            </a:r>
            <a:endParaRPr lang="en-US" sz="360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6D0A0A-6B55-A435-5D3D-DF69F11164EE}"/>
              </a:ext>
            </a:extLst>
          </p:cNvPr>
          <p:cNvSpPr txBox="1"/>
          <p:nvPr/>
        </p:nvSpPr>
        <p:spPr>
          <a:xfrm>
            <a:off x="14365706" y="4795786"/>
            <a:ext cx="14697776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600">
                <a:solidFill>
                  <a:srgbClr val="0563C1"/>
                </a:solidFill>
                <a:latin typeface="Calibri Light"/>
                <a:cs typeface="Segoe UI"/>
                <a:hlinkClick r:id="rId13"/>
              </a:rPr>
              <a:t>https://tinyurl.com/ullnsfscc2</a:t>
            </a:r>
            <a:endParaRPr lang="en-US" sz="8600"/>
          </a:p>
        </p:txBody>
      </p:sp>
    </p:spTree>
    <p:extLst>
      <p:ext uri="{BB962C8B-B14F-4D97-AF65-F5344CB8AC3E}">
        <p14:creationId xmlns:p14="http://schemas.microsoft.com/office/powerpoint/2010/main" val="225125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78654991-63A5-02B0-2FA1-7D8B8D86B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930" y="21433554"/>
            <a:ext cx="8590730" cy="7031354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71B96C26-2B30-2EA8-581A-C6E91C2AD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7042" y="21446125"/>
            <a:ext cx="8588592" cy="7027222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77018-31C9-0E47-9512-6CF37322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did we develop these tools?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77DE7-187D-D64F-9C12-A374A889798F}"/>
              </a:ext>
            </a:extLst>
          </p:cNvPr>
          <p:cNvSpPr txBox="1"/>
          <p:nvPr/>
        </p:nvSpPr>
        <p:spPr>
          <a:xfrm>
            <a:off x="354759" y="8385338"/>
            <a:ext cx="9311767" cy="1994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9184" tIns="164592" rIns="329184" bIns="1645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chemeClr val="accent1"/>
                </a:solidFill>
              </a:rPr>
              <a:t>1) Develop 500-year storm based on NOAA Atlas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2F14CB-F2F1-D840-BEFE-B6C6CBC03F32}"/>
              </a:ext>
            </a:extLst>
          </p:cNvPr>
          <p:cNvSpPr txBox="1"/>
          <p:nvPr/>
        </p:nvSpPr>
        <p:spPr>
          <a:xfrm>
            <a:off x="10545414" y="8344890"/>
            <a:ext cx="11864300" cy="1994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9184" tIns="164592" rIns="329184" bIns="1645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chemeClr val="accent1"/>
                </a:solidFill>
              </a:rPr>
              <a:t>2) Run H&amp;H models to estimate flows and flood depths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674C9F-AAB1-2443-B578-59335F209B16}"/>
              </a:ext>
            </a:extLst>
          </p:cNvPr>
          <p:cNvSpPr txBox="1"/>
          <p:nvPr/>
        </p:nvSpPr>
        <p:spPr>
          <a:xfrm>
            <a:off x="20967561" y="8075794"/>
            <a:ext cx="11864300" cy="1994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9184" tIns="164592" rIns="329184" bIns="1645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chemeClr val="accent1"/>
                </a:solidFill>
              </a:rPr>
              <a:t>3) Generate 500-year flood map (extent, depth, duration)</a:t>
            </a:r>
          </a:p>
        </p:txBody>
      </p:sp>
      <p:pic>
        <p:nvPicPr>
          <p:cNvPr id="21" name="Picture 9" descr="Map&#10;&#10;Description automatically generated">
            <a:extLst>
              <a:ext uri="{FF2B5EF4-FFF2-40B4-BE49-F238E27FC236}">
                <a16:creationId xmlns:a16="http://schemas.microsoft.com/office/drawing/2014/main" id="{5B8518B4-D46F-FE49-9E77-5A6BAB52D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14"/>
          <a:stretch/>
        </p:blipFill>
        <p:spPr>
          <a:xfrm>
            <a:off x="528217" y="10486364"/>
            <a:ext cx="9894910" cy="72777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5" descr="Diagram&#10;&#10;Description automatically generated">
            <a:extLst>
              <a:ext uri="{FF2B5EF4-FFF2-40B4-BE49-F238E27FC236}">
                <a16:creationId xmlns:a16="http://schemas.microsoft.com/office/drawing/2014/main" id="{B37BE28D-572A-1F44-B09D-A85141CCA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118" y="10405469"/>
            <a:ext cx="10690884" cy="72777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Picture 7" descr="Diagram&#10;&#10;Description automatically generated">
            <a:extLst>
              <a:ext uri="{FF2B5EF4-FFF2-40B4-BE49-F238E27FC236}">
                <a16:creationId xmlns:a16="http://schemas.microsoft.com/office/drawing/2014/main" id="{B679272D-ADAF-F047-9965-B023AB779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17" y="21882314"/>
            <a:ext cx="10690884" cy="6346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D4F2939-B2B8-B54D-8E9C-A96FC5EC1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38726" y="10679503"/>
            <a:ext cx="11620681" cy="6719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4644DE2-47C2-8A49-AC03-8A8D241C40A1}"/>
              </a:ext>
            </a:extLst>
          </p:cNvPr>
          <p:cNvSpPr txBox="1"/>
          <p:nvPr/>
        </p:nvSpPr>
        <p:spPr>
          <a:xfrm>
            <a:off x="31665161" y="8209849"/>
            <a:ext cx="12226039" cy="1994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9184" tIns="164592" rIns="329184" bIns="1645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chemeClr val="accent1"/>
                </a:solidFill>
              </a:rPr>
              <a:t>4) Flood depth is intersected with buildings and roads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5FF82E-9E1C-3747-914F-186E1025FEAD}"/>
              </a:ext>
            </a:extLst>
          </p:cNvPr>
          <p:cNvSpPr txBox="1"/>
          <p:nvPr/>
        </p:nvSpPr>
        <p:spPr>
          <a:xfrm>
            <a:off x="-637348" y="19605926"/>
            <a:ext cx="12226039" cy="1994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9184" tIns="164592" rIns="329184" bIns="1645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chemeClr val="accent1"/>
                </a:solidFill>
              </a:rPr>
              <a:t>5) Calculate losses for individual structures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9A9FE6-22B4-7948-B07D-ECB3ED73B456}"/>
              </a:ext>
            </a:extLst>
          </p:cNvPr>
          <p:cNvSpPr txBox="1"/>
          <p:nvPr/>
        </p:nvSpPr>
        <p:spPr>
          <a:xfrm>
            <a:off x="13978676" y="19456913"/>
            <a:ext cx="14838606" cy="1994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9184" tIns="164592" rIns="329184" bIns="1645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chemeClr val="accent1"/>
                </a:solidFill>
              </a:rPr>
              <a:t>6) Display losses per building (left) or aggregated to census block level (right)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AFB01DD-EB6B-0F42-904F-FBC7F7AAE3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2128" y="20735287"/>
            <a:ext cx="10052104" cy="7774675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D1ED599-F3EA-8749-AE21-CA84B210D90A}"/>
              </a:ext>
            </a:extLst>
          </p:cNvPr>
          <p:cNvSpPr txBox="1"/>
          <p:nvPr/>
        </p:nvSpPr>
        <p:spPr>
          <a:xfrm>
            <a:off x="30635150" y="18740896"/>
            <a:ext cx="13520578" cy="19943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9184" tIns="164592" rIns="329184" bIns="16459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chemeClr val="accent1"/>
                </a:solidFill>
              </a:rPr>
              <a:t>7) Examine impacts on drivability and access to emergency facilities evacuation routes</a:t>
            </a: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03D81023-BEE9-62F3-9087-00B954991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6772" y="10298658"/>
            <a:ext cx="8046720" cy="7410424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2946544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L Templete">
      <a:dk1>
        <a:srgbClr val="1E0B0A"/>
      </a:dk1>
      <a:lt1>
        <a:srgbClr val="FFFFFF"/>
      </a:lt1>
      <a:dk2>
        <a:srgbClr val="FF0000"/>
      </a:dk2>
      <a:lt2>
        <a:srgbClr val="7F7F7F"/>
      </a:lt2>
      <a:accent1>
        <a:srgbClr val="CC0000"/>
      </a:accent1>
      <a:accent2>
        <a:srgbClr val="1E0B0A"/>
      </a:accent2>
      <a:accent3>
        <a:srgbClr val="FFFFF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4debdd-3990-4475-9a46-c2ebcedb9732" xsi:nil="true"/>
    <lcf76f155ced4ddcb4097134ff3c332f xmlns="4315614f-61d1-4810-8f4e-0170bbd89ed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BFB2C5ED62C94B94FFF98077D407DE" ma:contentTypeVersion="15" ma:contentTypeDescription="Create a new document." ma:contentTypeScope="" ma:versionID="49928a9e59e12ebcf5b5d21fd84a43c4">
  <xsd:schema xmlns:xsd="http://www.w3.org/2001/XMLSchema" xmlns:xs="http://www.w3.org/2001/XMLSchema" xmlns:p="http://schemas.microsoft.com/office/2006/metadata/properties" xmlns:ns2="4315614f-61d1-4810-8f4e-0170bbd89ed7" xmlns:ns3="544debdd-3990-4475-9a46-c2ebcedb9732" targetNamespace="http://schemas.microsoft.com/office/2006/metadata/properties" ma:root="true" ma:fieldsID="777b35926feffd6ff0e1a2c7459d336e" ns2:_="" ns3:_="">
    <xsd:import namespace="4315614f-61d1-4810-8f4e-0170bbd89ed7"/>
    <xsd:import namespace="544debdd-3990-4475-9a46-c2ebcedb97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5614f-61d1-4810-8f4e-0170bbd89e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09ac4f4-d777-4965-b69d-93f5a201f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debdd-3990-4475-9a46-c2ebcedb973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6f018e3-d28b-44ec-992b-75d4cbac20f0}" ma:internalName="TaxCatchAll" ma:showField="CatchAllData" ma:web="544debdd-3990-4475-9a46-c2ebcedb97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B1E0C3-05F9-46AB-B4CF-3F99E78ACE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DC1D25-47A6-4B76-90D4-1B7F2ACC3434}">
  <ds:schemaRefs>
    <ds:schemaRef ds:uri="4315614f-61d1-4810-8f4e-0170bbd89ed7"/>
    <ds:schemaRef ds:uri="544debdd-3990-4475-9a46-c2ebcedb973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ECC9928-0A43-4AE3-A6B1-737DF590AE29}">
  <ds:schemaRefs>
    <ds:schemaRef ds:uri="4315614f-61d1-4810-8f4e-0170bbd89ed7"/>
    <ds:schemaRef ds:uri="544debdd-3990-4475-9a46-c2ebcedb97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Office Theme</vt:lpstr>
      <vt:lpstr>PowerPoint Presentation</vt:lpstr>
      <vt:lpstr>How did we develop these tools?</vt:lpstr>
    </vt:vector>
  </TitlesOfParts>
  <Company>Genigraphics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Salah</dc:creator>
  <cp:revision>1</cp:revision>
  <cp:lastPrinted>2018-10-11T08:56:50Z</cp:lastPrinted>
  <dcterms:created xsi:type="dcterms:W3CDTF">2013-02-10T21:14:48Z</dcterms:created>
  <dcterms:modified xsi:type="dcterms:W3CDTF">2022-10-12T12:46:54Z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0x010100BCBFB2C5ED62C94B94FFF98077D407DE</vt:lpwstr>
  </property>
  <property fmtid="{D5CDD505-2E9C-101B-9397-08002B2CF9AE}" pid="3" name="MediaServiceImageTags">
    <vt:lpwstr/>
  </property>
</Properties>
</file>