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1"/>
  </p:notesMasterIdLst>
  <p:sldIdLst>
    <p:sldId id="257" r:id="rId5"/>
    <p:sldId id="281" r:id="rId6"/>
    <p:sldId id="282" r:id="rId7"/>
    <p:sldId id="279" r:id="rId8"/>
    <p:sldId id="28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 autoAdjust="0"/>
    <p:restoredTop sz="91020" autoAdjust="0"/>
  </p:normalViewPr>
  <p:slideViewPr>
    <p:cSldViewPr snapToGrid="0" snapToObjects="1">
      <p:cViewPr varScale="1">
        <p:scale>
          <a:sx n="148" d="100"/>
          <a:sy n="148" d="100"/>
        </p:scale>
        <p:origin x="540" y="114"/>
      </p:cViewPr>
      <p:guideLst>
        <p:guide orient="horz" pos="8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2F3A11F9-033E-484F-8D03-6AD14CDF4E40}"/>
    <pc:docChg chg="custSel addSld modSld">
      <pc:chgData name="Sharma, Vishal" userId="e4c90282-2cc3-469e-9845-61ddef539b43" providerId="ADAL" clId="{2F3A11F9-033E-484F-8D03-6AD14CDF4E40}" dt="2021-01-28T20:59:12.367" v="1035" actId="20577"/>
      <pc:docMkLst>
        <pc:docMk/>
      </pc:docMkLst>
      <pc:sldChg chg="modSp mod">
        <pc:chgData name="Sharma, Vishal" userId="e4c90282-2cc3-469e-9845-61ddef539b43" providerId="ADAL" clId="{2F3A11F9-033E-484F-8D03-6AD14CDF4E40}" dt="2021-01-28T20:59:12.367" v="1035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2F3A11F9-033E-484F-8D03-6AD14CDF4E40}" dt="2021-01-28T20:59:12.367" v="1035" actId="20577"/>
          <ac:spMkLst>
            <pc:docMk/>
            <pc:sldMk cId="1828376500" sldId="257"/>
            <ac:spMk id="11" creationId="{F935C280-BF33-F646-B19A-2FCF7D307EB4}"/>
          </ac:spMkLst>
        </pc:spChg>
      </pc:sldChg>
      <pc:sldChg chg="modSp mod">
        <pc:chgData name="Sharma, Vishal" userId="e4c90282-2cc3-469e-9845-61ddef539b43" providerId="ADAL" clId="{2F3A11F9-033E-484F-8D03-6AD14CDF4E40}" dt="2021-01-22T14:26:38.672" v="979" actId="20577"/>
        <pc:sldMkLst>
          <pc:docMk/>
          <pc:sldMk cId="2096842574" sldId="268"/>
        </pc:sldMkLst>
        <pc:spChg chg="mod">
          <ac:chgData name="Sharma, Vishal" userId="e4c90282-2cc3-469e-9845-61ddef539b43" providerId="ADAL" clId="{2F3A11F9-033E-484F-8D03-6AD14CDF4E40}" dt="2021-01-22T14:22:38.336" v="906" actId="1076"/>
          <ac:spMkLst>
            <pc:docMk/>
            <pc:sldMk cId="2096842574" sldId="268"/>
            <ac:spMk id="4" creationId="{C288C713-2628-F145-AB47-A08327E0737E}"/>
          </ac:spMkLst>
        </pc:spChg>
        <pc:spChg chg="mod">
          <ac:chgData name="Sharma, Vishal" userId="e4c90282-2cc3-469e-9845-61ddef539b43" providerId="ADAL" clId="{2F3A11F9-033E-484F-8D03-6AD14CDF4E40}" dt="2021-01-22T14:26:38.672" v="979" actId="20577"/>
          <ac:spMkLst>
            <pc:docMk/>
            <pc:sldMk cId="2096842574" sldId="268"/>
            <ac:spMk id="5" creationId="{D3AEB445-AFB4-49FB-A3A4-7EF20D2ABAE6}"/>
          </ac:spMkLst>
        </pc:spChg>
      </pc:sldChg>
      <pc:sldChg chg="addSp delSp modSp mod">
        <pc:chgData name="Sharma, Vishal" userId="e4c90282-2cc3-469e-9845-61ddef539b43" providerId="ADAL" clId="{2F3A11F9-033E-484F-8D03-6AD14CDF4E40}" dt="2021-01-28T20:22:58.381" v="1019" actId="1076"/>
        <pc:sldMkLst>
          <pc:docMk/>
          <pc:sldMk cId="3676638131" sldId="277"/>
        </pc:sldMkLst>
        <pc:spChg chg="mod">
          <ac:chgData name="Sharma, Vishal" userId="e4c90282-2cc3-469e-9845-61ddef539b43" providerId="ADAL" clId="{2F3A11F9-033E-484F-8D03-6AD14CDF4E40}" dt="2021-01-22T14:16:27.575" v="630" actId="1076"/>
          <ac:spMkLst>
            <pc:docMk/>
            <pc:sldMk cId="3676638131" sldId="277"/>
            <ac:spMk id="3" creationId="{097D0845-E448-C341-809F-8F88CDFCBDA8}"/>
          </ac:spMkLst>
        </pc:spChg>
        <pc:spChg chg="del">
          <ac:chgData name="Sharma, Vishal" userId="e4c90282-2cc3-469e-9845-61ddef539b43" providerId="ADAL" clId="{2F3A11F9-033E-484F-8D03-6AD14CDF4E40}" dt="2021-01-28T20:22:54.296" v="1017" actId="478"/>
          <ac:spMkLst>
            <pc:docMk/>
            <pc:sldMk cId="3676638131" sldId="277"/>
            <ac:spMk id="8" creationId="{00000000-0000-0000-0000-000000000000}"/>
          </ac:spMkLst>
        </pc:spChg>
        <pc:spChg chg="mod">
          <ac:chgData name="Sharma, Vishal" userId="e4c90282-2cc3-469e-9845-61ddef539b43" providerId="ADAL" clId="{2F3A11F9-033E-484F-8D03-6AD14CDF4E40}" dt="2021-01-28T20:22:58.381" v="1019" actId="1076"/>
          <ac:spMkLst>
            <pc:docMk/>
            <pc:sldMk cId="3676638131" sldId="277"/>
            <ac:spMk id="9" creationId="{838E70FD-15BE-6747-9D20-4045DDD0134F}"/>
          </ac:spMkLst>
        </pc:spChg>
        <pc:spChg chg="del mod">
          <ac:chgData name="Sharma, Vishal" userId="e4c90282-2cc3-469e-9845-61ddef539b43" providerId="ADAL" clId="{2F3A11F9-033E-484F-8D03-6AD14CDF4E40}" dt="2021-01-21T21:29:25.994" v="102" actId="478"/>
          <ac:spMkLst>
            <pc:docMk/>
            <pc:sldMk cId="3676638131" sldId="277"/>
            <ac:spMk id="11" creationId="{D7EFD3D9-032A-8C43-8A27-B99E7996FF11}"/>
          </ac:spMkLst>
        </pc:spChg>
        <pc:spChg chg="mod">
          <ac:chgData name="Sharma, Vishal" userId="e4c90282-2cc3-469e-9845-61ddef539b43" providerId="ADAL" clId="{2F3A11F9-033E-484F-8D03-6AD14CDF4E40}" dt="2021-01-22T14:15:48.045" v="625" actId="20577"/>
          <ac:spMkLst>
            <pc:docMk/>
            <pc:sldMk cId="3676638131" sldId="277"/>
            <ac:spMk id="12" creationId="{728031BF-8B6F-5548-A095-3A7E1A12F57A}"/>
          </ac:spMkLst>
        </pc:spChg>
        <pc:spChg chg="mod">
          <ac:chgData name="Sharma, Vishal" userId="e4c90282-2cc3-469e-9845-61ddef539b43" providerId="ADAL" clId="{2F3A11F9-033E-484F-8D03-6AD14CDF4E40}" dt="2021-01-22T14:15:50.035" v="627" actId="20577"/>
          <ac:spMkLst>
            <pc:docMk/>
            <pc:sldMk cId="3676638131" sldId="277"/>
            <ac:spMk id="13" creationId="{CA7F8677-8B31-E149-83D8-CCE38B59144C}"/>
          </ac:spMkLst>
        </pc:spChg>
        <pc:spChg chg="mod">
          <ac:chgData name="Sharma, Vishal" userId="e4c90282-2cc3-469e-9845-61ddef539b43" providerId="ADAL" clId="{2F3A11F9-033E-484F-8D03-6AD14CDF4E40}" dt="2021-01-22T14:16:16.655" v="629" actId="1076"/>
          <ac:spMkLst>
            <pc:docMk/>
            <pc:sldMk cId="3676638131" sldId="277"/>
            <ac:spMk id="14" creationId="{11231CE6-99EB-CA46-9822-06CE4C0C348C}"/>
          </ac:spMkLst>
        </pc:spChg>
        <pc:spChg chg="mod">
          <ac:chgData name="Sharma, Vishal" userId="e4c90282-2cc3-469e-9845-61ddef539b43" providerId="ADAL" clId="{2F3A11F9-033E-484F-8D03-6AD14CDF4E40}" dt="2021-01-21T21:29:14.155" v="100" actId="1036"/>
          <ac:spMkLst>
            <pc:docMk/>
            <pc:sldMk cId="3676638131" sldId="277"/>
            <ac:spMk id="16" creationId="{E61A0FD1-7DC1-2849-945A-2D93632ABCED}"/>
          </ac:spMkLst>
        </pc:spChg>
        <pc:spChg chg="mod">
          <ac:chgData name="Sharma, Vishal" userId="e4c90282-2cc3-469e-9845-61ddef539b43" providerId="ADAL" clId="{2F3A11F9-033E-484F-8D03-6AD14CDF4E40}" dt="2021-01-22T17:22:03.273" v="1015" actId="20577"/>
          <ac:spMkLst>
            <pc:docMk/>
            <pc:sldMk cId="3676638131" sldId="277"/>
            <ac:spMk id="17" creationId="{9A213692-19C8-B249-8C14-D18C8886EFA2}"/>
          </ac:spMkLst>
        </pc:spChg>
        <pc:spChg chg="mod">
          <ac:chgData name="Sharma, Vishal" userId="e4c90282-2cc3-469e-9845-61ddef539b43" providerId="ADAL" clId="{2F3A11F9-033E-484F-8D03-6AD14CDF4E40}" dt="2021-01-22T14:13:56.944" v="623" actId="1076"/>
          <ac:spMkLst>
            <pc:docMk/>
            <pc:sldMk cId="3676638131" sldId="277"/>
            <ac:spMk id="18" creationId="{7260841B-A48B-E844-AFFB-977AC7210B9D}"/>
          </ac:spMkLst>
        </pc:spChg>
        <pc:spChg chg="add mod">
          <ac:chgData name="Sharma, Vishal" userId="e4c90282-2cc3-469e-9845-61ddef539b43" providerId="ADAL" clId="{2F3A11F9-033E-484F-8D03-6AD14CDF4E40}" dt="2021-01-28T20:22:54.613" v="1018"/>
          <ac:spMkLst>
            <pc:docMk/>
            <pc:sldMk cId="3676638131" sldId="277"/>
            <ac:spMk id="19" creationId="{E8B5ECBB-01EA-46CD-8D27-3CE165BB7661}"/>
          </ac:spMkLst>
        </pc:spChg>
        <pc:spChg chg="add mod">
          <ac:chgData name="Sharma, Vishal" userId="e4c90282-2cc3-469e-9845-61ddef539b43" providerId="ADAL" clId="{2F3A11F9-033E-484F-8D03-6AD14CDF4E40}" dt="2021-01-21T21:31:44.187" v="140" actId="1076"/>
          <ac:spMkLst>
            <pc:docMk/>
            <pc:sldMk cId="3676638131" sldId="277"/>
            <ac:spMk id="20" creationId="{F5A11AA2-3AD9-4148-A107-607C73CB4E1E}"/>
          </ac:spMkLst>
        </pc:spChg>
      </pc:sldChg>
      <pc:sldChg chg="modSp mod">
        <pc:chgData name="Sharma, Vishal" userId="e4c90282-2cc3-469e-9845-61ddef539b43" providerId="ADAL" clId="{2F3A11F9-033E-484F-8D03-6AD14CDF4E40}" dt="2021-01-22T14:27:28.479" v="994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2F3A11F9-033E-484F-8D03-6AD14CDF4E40}" dt="2021-01-22T14:21:41.601" v="903" actId="20577"/>
          <ac:spMkLst>
            <pc:docMk/>
            <pc:sldMk cId="2215316544" sldId="279"/>
            <ac:spMk id="4" creationId="{F1CFB2C2-54A0-482A-ABE1-1570D5BAAB89}"/>
          </ac:spMkLst>
        </pc:spChg>
        <pc:spChg chg="mod">
          <ac:chgData name="Sharma, Vishal" userId="e4c90282-2cc3-469e-9845-61ddef539b43" providerId="ADAL" clId="{2F3A11F9-033E-484F-8D03-6AD14CDF4E40}" dt="2021-01-22T14:27:28.479" v="994" actId="20577"/>
          <ac:spMkLst>
            <pc:docMk/>
            <pc:sldMk cId="2215316544" sldId="279"/>
            <ac:spMk id="5" creationId="{2A65DA65-352E-48B3-8DBF-2A327D13A92B}"/>
          </ac:spMkLst>
        </pc:spChg>
      </pc:sldChg>
      <pc:sldChg chg="modSp add mod">
        <pc:chgData name="Sharma, Vishal" userId="e4c90282-2cc3-469e-9845-61ddef539b43" providerId="ADAL" clId="{2F3A11F9-033E-484F-8D03-6AD14CDF4E40}" dt="2021-01-22T14:28:04.455" v="1014" actId="1076"/>
        <pc:sldMkLst>
          <pc:docMk/>
          <pc:sldMk cId="3545772153" sldId="280"/>
        </pc:sldMkLst>
        <pc:spChg chg="mod">
          <ac:chgData name="Sharma, Vishal" userId="e4c90282-2cc3-469e-9845-61ddef539b43" providerId="ADAL" clId="{2F3A11F9-033E-484F-8D03-6AD14CDF4E40}" dt="2021-01-22T14:26:52.073" v="984" actId="20577"/>
          <ac:spMkLst>
            <pc:docMk/>
            <pc:sldMk cId="3545772153" sldId="280"/>
            <ac:spMk id="4" creationId="{373D375D-C759-43A7-B811-4079584A124E}"/>
          </ac:spMkLst>
        </pc:spChg>
        <pc:spChg chg="mod">
          <ac:chgData name="Sharma, Vishal" userId="e4c90282-2cc3-469e-9845-61ddef539b43" providerId="ADAL" clId="{2F3A11F9-033E-484F-8D03-6AD14CDF4E40}" dt="2021-01-22T14:28:04.455" v="1014" actId="1076"/>
          <ac:spMkLst>
            <pc:docMk/>
            <pc:sldMk cId="3545772153" sldId="280"/>
            <ac:spMk id="6" creationId="{6CC8A4C9-6516-4F59-901C-D24392009710}"/>
          </ac:spMkLst>
        </pc:spChg>
      </pc:sldChg>
    </pc:docChg>
  </pc:docChgLst>
  <pc:docChgLst>
    <pc:chgData name="Sharma, Vishal" userId="e4c90282-2cc3-469e-9845-61ddef539b43" providerId="ADAL" clId="{D029C29E-573B-46D6-B8E9-4BCADA371676}"/>
    <pc:docChg chg="delSld modSld">
      <pc:chgData name="Sharma, Vishal" userId="e4c90282-2cc3-469e-9845-61ddef539b43" providerId="ADAL" clId="{D029C29E-573B-46D6-B8E9-4BCADA371676}" dt="2022-07-05T15:17:16.851" v="15" actId="20577"/>
      <pc:docMkLst>
        <pc:docMk/>
      </pc:docMkLst>
      <pc:sldChg chg="modSp mod">
        <pc:chgData name="Sharma, Vishal" userId="e4c90282-2cc3-469e-9845-61ddef539b43" providerId="ADAL" clId="{D029C29E-573B-46D6-B8E9-4BCADA371676}" dt="2022-07-05T15:17:16.851" v="15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D029C29E-573B-46D6-B8E9-4BCADA371676}" dt="2022-07-05T15:17:14.223" v="13" actId="20577"/>
          <ac:spMkLst>
            <pc:docMk/>
            <pc:sldMk cId="1828376500" sldId="257"/>
            <ac:spMk id="11" creationId="{F935C280-BF33-F646-B19A-2FCF7D307EB4}"/>
          </ac:spMkLst>
        </pc:spChg>
        <pc:spChg chg="mod">
          <ac:chgData name="Sharma, Vishal" userId="e4c90282-2cc3-469e-9845-61ddef539b43" providerId="ADAL" clId="{D029C29E-573B-46D6-B8E9-4BCADA371676}" dt="2022-07-05T15:17:16.851" v="15" actId="20577"/>
          <ac:spMkLst>
            <pc:docMk/>
            <pc:sldMk cId="1828376500" sldId="257"/>
            <ac:spMk id="13" creationId="{00000000-0000-0000-0000-000000000000}"/>
          </ac:spMkLst>
        </pc:spChg>
      </pc:sldChg>
      <pc:sldChg chg="del">
        <pc:chgData name="Sharma, Vishal" userId="e4c90282-2cc3-469e-9845-61ddef539b43" providerId="ADAL" clId="{D029C29E-573B-46D6-B8E9-4BCADA371676}" dt="2022-06-15T14:42:27.045" v="0" actId="47"/>
        <pc:sldMkLst>
          <pc:docMk/>
          <pc:sldMk cId="3676638131" sldId="27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FY 2021 IRG LIGHTNING TALK TEMPLATE FOR 2022 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4113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 (Do not include award type here,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SCC-IRG:)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Award Type (IRG, PG, RCN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), Solicitation Year (ex: IRG-2, FY2021)</a:t>
            </a:r>
          </a:p>
          <a:p>
            <a:pPr algn="ctr"/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A11AA2-3AD9-4148-A107-607C73CB4E1E}"/>
              </a:ext>
            </a:extLst>
          </p:cNvPr>
          <p:cNvSpPr/>
          <p:nvPr/>
        </p:nvSpPr>
        <p:spPr>
          <a:xfrm>
            <a:off x="663284" y="2504555"/>
            <a:ext cx="435947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representation/schematic of your project and the desired products/outcomes, as well as how your activities are helping you achieve this. In the schematic, include how the researchers and community stakeholders feed into the project. 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377090F-8F36-434C-B6D7-C14AEFDA8846}"/>
              </a:ext>
            </a:extLst>
          </p:cNvPr>
          <p:cNvSpPr txBox="1"/>
          <p:nvPr/>
        </p:nvSpPr>
        <p:spPr>
          <a:xfrm>
            <a:off x="6853448" y="2690336"/>
            <a:ext cx="425485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proposed research and pilot approach for addressing the problem identified in this project and the expected community impact. </a:t>
            </a:r>
          </a:p>
          <a:p>
            <a:pPr lvl="1"/>
            <a:endParaRPr lang="en-US" b="1" u="sng" dirty="0">
              <a:solidFill>
                <a:srgbClr val="FF0000"/>
              </a:solidFill>
            </a:endParaRP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137805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is the problem being addressed and how have the needs of the target community (e.g., end-users, beneficiaries and community stakeholders) helped to shape the vision and activities of the project? </a:t>
            </a:r>
          </a:p>
          <a:p>
            <a:pPr lvl="1"/>
            <a:endParaRPr lang="en-US" b="1" u="sng" dirty="0"/>
          </a:p>
          <a:p>
            <a:pPr lvl="1"/>
            <a:r>
              <a:rPr lang="en-US" sz="1400" b="1" u="sng" dirty="0"/>
              <a:t>Be sure to mention the City, State of the target community, as well as community partners (mention this only within this section)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561038" y="2967335"/>
            <a:ext cx="5237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are the fundamental social science and technological advances you anticipate at the conclusion of the project?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7484091" y="1730129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Fundamental Research Contributions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5D591-EDCC-4F19-94A4-17F4C288456A}"/>
              </a:ext>
            </a:extLst>
          </p:cNvPr>
          <p:cNvSpPr txBox="1"/>
          <p:nvPr/>
        </p:nvSpPr>
        <p:spPr>
          <a:xfrm>
            <a:off x="3996795" y="6276988"/>
            <a:ext cx="3775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solidFill>
                  <a:srgbClr val="FF0000"/>
                </a:solidFill>
              </a:rPr>
              <a:t>(1-2 bullets addressing each box)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1792428"/>
            <a:ext cx="813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progress to-date of the project outcomes (addressing research questions, development of a new technology etc.). If relevant, you may have your community partner participate in this portion of the lightning talk.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NOTE: Emphasize research activities that will be carried out over the course of this project and how they relate to plans for future products.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photos,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 steps towards achieving project outcomes is strongly encouraged for this portion of the lightning talk.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99653" y="6386211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90(s)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35765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activities to-date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research and pilot activities.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619125" y="166688"/>
            <a:ext cx="11572875" cy="6492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Anticipated outcomes &amp; success measures for next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8C713-2628-F145-AB47-A08327E0737E}"/>
              </a:ext>
            </a:extLst>
          </p:cNvPr>
          <p:cNvSpPr txBox="1"/>
          <p:nvPr/>
        </p:nvSpPr>
        <p:spPr>
          <a:xfrm>
            <a:off x="2401236" y="2414906"/>
            <a:ext cx="7389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Describe at least two project milestones and/or products that you plan to accomplish over the next year.</a:t>
            </a:r>
          </a:p>
          <a:p>
            <a:endParaRPr lang="en-US" b="1" dirty="0"/>
          </a:p>
          <a:p>
            <a:r>
              <a:rPr lang="en-US" b="1" dirty="0"/>
              <a:t>Provide an overview of the specific research activities you will undertake to accomplish these milestones or products.</a:t>
            </a:r>
            <a:endParaRPr lang="en-US" b="1" dirty="0">
              <a:cs typeface="Arial" charset="0"/>
            </a:endParaRP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EB445-AFB4-49FB-A3A4-7EF20D2ABAE6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A64A5F-902B-4A03-AF7C-2E15FFD5D5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A914D7-AE7D-48CE-850B-F76E279AEC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CE1924-036B-45B7-882D-09296F392B5C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7d8b48d2-7c6e-4bbd-962c-c73c5f726d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16095</TotalTime>
  <Words>618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Anticipated outcomes &amp; success measures for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Sharma, Vishal</cp:lastModifiedBy>
  <cp:revision>293</cp:revision>
  <dcterms:created xsi:type="dcterms:W3CDTF">2016-01-15T22:20:06Z</dcterms:created>
  <dcterms:modified xsi:type="dcterms:W3CDTF">2022-07-05T15:17:18Z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1000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